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4"/>
  </p:notesMasterIdLst>
  <p:sldIdLst>
    <p:sldId id="256" r:id="rId2"/>
    <p:sldId id="274" r:id="rId3"/>
    <p:sldId id="259" r:id="rId4"/>
    <p:sldId id="261" r:id="rId5"/>
    <p:sldId id="257" r:id="rId6"/>
    <p:sldId id="266" r:id="rId7"/>
    <p:sldId id="270" r:id="rId8"/>
    <p:sldId id="262" r:id="rId9"/>
    <p:sldId id="279" r:id="rId10"/>
    <p:sldId id="275" r:id="rId11"/>
    <p:sldId id="277"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357" autoAdjust="0"/>
    <p:restoredTop sz="77131" autoAdjust="0"/>
  </p:normalViewPr>
  <p:slideViewPr>
    <p:cSldViewPr snapToGrid="0">
      <p:cViewPr>
        <p:scale>
          <a:sx n="60" d="100"/>
          <a:sy n="60" d="100"/>
        </p:scale>
        <p:origin x="696"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17059F-D507-6D44-B929-84BFCA267CCC}" type="doc">
      <dgm:prSet loTypeId="urn:microsoft.com/office/officeart/2005/8/layout/chart3" loCatId="" qsTypeId="urn:microsoft.com/office/officeart/2005/8/quickstyle/simple1" qsCatId="simple" csTypeId="urn:microsoft.com/office/officeart/2005/8/colors/colorful1" csCatId="colorful" phldr="1"/>
      <dgm:spPr/>
    </dgm:pt>
    <dgm:pt modelId="{B990CC14-5CEB-7B41-BADA-A9CB3955944C}">
      <dgm:prSet phldrT="[Text]"/>
      <dgm:spPr>
        <a:noFill/>
        <a:ln>
          <a:solidFill>
            <a:schemeClr val="tx1"/>
          </a:solidFill>
        </a:ln>
      </dgm:spPr>
      <dgm:t>
        <a:bodyPr/>
        <a:lstStyle/>
        <a:p>
          <a:r>
            <a:rPr lang="en-GB" dirty="0"/>
            <a:t> </a:t>
          </a:r>
        </a:p>
      </dgm:t>
    </dgm:pt>
    <dgm:pt modelId="{3EA83C18-FE52-744A-9D17-FC793E2C57B8}" type="parTrans" cxnId="{ABCB728E-8C09-2F40-B2ED-5A3D2CDA8316}">
      <dgm:prSet/>
      <dgm:spPr/>
      <dgm:t>
        <a:bodyPr/>
        <a:lstStyle/>
        <a:p>
          <a:endParaRPr lang="en-GB"/>
        </a:p>
      </dgm:t>
    </dgm:pt>
    <dgm:pt modelId="{06DF90AC-6E35-1346-99D2-941B0EFD8C06}" type="sibTrans" cxnId="{ABCB728E-8C09-2F40-B2ED-5A3D2CDA8316}">
      <dgm:prSet/>
      <dgm:spPr/>
      <dgm:t>
        <a:bodyPr/>
        <a:lstStyle/>
        <a:p>
          <a:endParaRPr lang="en-GB"/>
        </a:p>
      </dgm:t>
    </dgm:pt>
    <dgm:pt modelId="{58AC759E-A22E-BE4B-8E39-7ABDDD3544F9}">
      <dgm:prSet phldrT="[Text]"/>
      <dgm:spPr>
        <a:noFill/>
        <a:ln>
          <a:solidFill>
            <a:schemeClr val="tx1"/>
          </a:solidFill>
        </a:ln>
      </dgm:spPr>
      <dgm:t>
        <a:bodyPr/>
        <a:lstStyle/>
        <a:p>
          <a:r>
            <a:rPr lang="en-GB" dirty="0"/>
            <a:t> </a:t>
          </a:r>
        </a:p>
      </dgm:t>
    </dgm:pt>
    <dgm:pt modelId="{301726E1-4192-6C46-A397-4F337925604C}" type="parTrans" cxnId="{F5BD3FFC-521E-FC43-8CC6-EF2ED106D5BF}">
      <dgm:prSet/>
      <dgm:spPr/>
      <dgm:t>
        <a:bodyPr/>
        <a:lstStyle/>
        <a:p>
          <a:endParaRPr lang="en-GB"/>
        </a:p>
      </dgm:t>
    </dgm:pt>
    <dgm:pt modelId="{A6854023-3EAA-A24B-B456-063311779F15}" type="sibTrans" cxnId="{F5BD3FFC-521E-FC43-8CC6-EF2ED106D5BF}">
      <dgm:prSet/>
      <dgm:spPr/>
      <dgm:t>
        <a:bodyPr/>
        <a:lstStyle/>
        <a:p>
          <a:endParaRPr lang="en-GB"/>
        </a:p>
      </dgm:t>
    </dgm:pt>
    <dgm:pt modelId="{77F53AE8-FCF1-3E41-9CE3-7B5563028654}">
      <dgm:prSet/>
      <dgm:spPr>
        <a:noFill/>
        <a:ln>
          <a:solidFill>
            <a:schemeClr val="tx1"/>
          </a:solidFill>
        </a:ln>
      </dgm:spPr>
      <dgm:t>
        <a:bodyPr/>
        <a:lstStyle/>
        <a:p>
          <a:endParaRPr lang="en-GB" dirty="0"/>
        </a:p>
      </dgm:t>
    </dgm:pt>
    <dgm:pt modelId="{A026A624-55CE-5B42-8D15-CC080CB45167}" type="parTrans" cxnId="{B6D35DDF-AA2E-6141-B906-B7AEE49F2016}">
      <dgm:prSet/>
      <dgm:spPr/>
      <dgm:t>
        <a:bodyPr/>
        <a:lstStyle/>
        <a:p>
          <a:endParaRPr lang="en-GB"/>
        </a:p>
      </dgm:t>
    </dgm:pt>
    <dgm:pt modelId="{37F69A53-9E1D-B242-956D-60B04F8F0FF1}" type="sibTrans" cxnId="{B6D35DDF-AA2E-6141-B906-B7AEE49F2016}">
      <dgm:prSet/>
      <dgm:spPr/>
      <dgm:t>
        <a:bodyPr/>
        <a:lstStyle/>
        <a:p>
          <a:endParaRPr lang="en-GB"/>
        </a:p>
      </dgm:t>
    </dgm:pt>
    <dgm:pt modelId="{7E2F81E0-6B7F-C74B-82E1-AA7382585B5C}">
      <dgm:prSet phldrT="[Text]"/>
      <dgm:spPr>
        <a:noFill/>
        <a:ln>
          <a:solidFill>
            <a:schemeClr val="tx1"/>
          </a:solidFill>
        </a:ln>
      </dgm:spPr>
      <dgm:t>
        <a:bodyPr/>
        <a:lstStyle/>
        <a:p>
          <a:r>
            <a:rPr lang="en-GB" dirty="0"/>
            <a:t> </a:t>
          </a:r>
        </a:p>
      </dgm:t>
    </dgm:pt>
    <dgm:pt modelId="{F592490B-12C4-B340-A6C6-0209AC419A78}" type="sibTrans" cxnId="{F6210EC4-4220-0143-9B09-D17F5C801278}">
      <dgm:prSet/>
      <dgm:spPr/>
      <dgm:t>
        <a:bodyPr/>
        <a:lstStyle/>
        <a:p>
          <a:endParaRPr lang="en-GB"/>
        </a:p>
      </dgm:t>
    </dgm:pt>
    <dgm:pt modelId="{F6B7F608-884B-1840-BB81-142520E37610}" type="parTrans" cxnId="{F6210EC4-4220-0143-9B09-D17F5C801278}">
      <dgm:prSet/>
      <dgm:spPr/>
      <dgm:t>
        <a:bodyPr/>
        <a:lstStyle/>
        <a:p>
          <a:endParaRPr lang="en-GB"/>
        </a:p>
      </dgm:t>
    </dgm:pt>
    <dgm:pt modelId="{62E007F5-0BB5-0740-8050-6D6A9A0D3B25}" type="pres">
      <dgm:prSet presAssocID="{5A17059F-D507-6D44-B929-84BFCA267CCC}" presName="compositeShape" presStyleCnt="0">
        <dgm:presLayoutVars>
          <dgm:chMax val="7"/>
          <dgm:dir/>
          <dgm:resizeHandles val="exact"/>
        </dgm:presLayoutVars>
      </dgm:prSet>
      <dgm:spPr/>
    </dgm:pt>
    <dgm:pt modelId="{C0918061-0B94-374D-A60B-79ADECE0A387}" type="pres">
      <dgm:prSet presAssocID="{5A17059F-D507-6D44-B929-84BFCA267CCC}" presName="wedge1" presStyleLbl="node1" presStyleIdx="0" presStyleCnt="4" custLinFactNeighborX="-4205" custLinFactNeighborY="4442"/>
      <dgm:spPr/>
    </dgm:pt>
    <dgm:pt modelId="{D4EEDABC-8D23-814B-8960-DC031FF30DAE}" type="pres">
      <dgm:prSet presAssocID="{5A17059F-D507-6D44-B929-84BFCA267CCC}" presName="wedge1Tx" presStyleLbl="node1" presStyleIdx="0" presStyleCnt="4">
        <dgm:presLayoutVars>
          <dgm:chMax val="0"/>
          <dgm:chPref val="0"/>
          <dgm:bulletEnabled val="1"/>
        </dgm:presLayoutVars>
      </dgm:prSet>
      <dgm:spPr/>
    </dgm:pt>
    <dgm:pt modelId="{43E76685-D6D2-E54F-BD9D-42A27177231D}" type="pres">
      <dgm:prSet presAssocID="{5A17059F-D507-6D44-B929-84BFCA267CCC}" presName="wedge2" presStyleLbl="node1" presStyleIdx="1" presStyleCnt="4"/>
      <dgm:spPr/>
    </dgm:pt>
    <dgm:pt modelId="{8EF882D4-F153-3D46-87EF-DA513B541778}" type="pres">
      <dgm:prSet presAssocID="{5A17059F-D507-6D44-B929-84BFCA267CCC}" presName="wedge2Tx" presStyleLbl="node1" presStyleIdx="1" presStyleCnt="4">
        <dgm:presLayoutVars>
          <dgm:chMax val="0"/>
          <dgm:chPref val="0"/>
          <dgm:bulletEnabled val="1"/>
        </dgm:presLayoutVars>
      </dgm:prSet>
      <dgm:spPr/>
    </dgm:pt>
    <dgm:pt modelId="{3FDC8551-2A34-4F48-87B5-A51021B7C6EA}" type="pres">
      <dgm:prSet presAssocID="{5A17059F-D507-6D44-B929-84BFCA267CCC}" presName="wedge3" presStyleLbl="node1" presStyleIdx="2" presStyleCnt="4"/>
      <dgm:spPr/>
    </dgm:pt>
    <dgm:pt modelId="{C9296F8B-029E-5B4D-8A3E-B7854FAC9232}" type="pres">
      <dgm:prSet presAssocID="{5A17059F-D507-6D44-B929-84BFCA267CCC}" presName="wedge3Tx" presStyleLbl="node1" presStyleIdx="2" presStyleCnt="4">
        <dgm:presLayoutVars>
          <dgm:chMax val="0"/>
          <dgm:chPref val="0"/>
          <dgm:bulletEnabled val="1"/>
        </dgm:presLayoutVars>
      </dgm:prSet>
      <dgm:spPr/>
    </dgm:pt>
    <dgm:pt modelId="{8474E64C-92D6-F444-8EA3-A6E2771F8AF8}" type="pres">
      <dgm:prSet presAssocID="{5A17059F-D507-6D44-B929-84BFCA267CCC}" presName="wedge4" presStyleLbl="node1" presStyleIdx="3" presStyleCnt="4"/>
      <dgm:spPr/>
    </dgm:pt>
    <dgm:pt modelId="{3DAE7BC5-5985-F64E-A3CF-E0B7026C35A6}" type="pres">
      <dgm:prSet presAssocID="{5A17059F-D507-6D44-B929-84BFCA267CCC}" presName="wedge4Tx" presStyleLbl="node1" presStyleIdx="3" presStyleCnt="4">
        <dgm:presLayoutVars>
          <dgm:chMax val="0"/>
          <dgm:chPref val="0"/>
          <dgm:bulletEnabled val="1"/>
        </dgm:presLayoutVars>
      </dgm:prSet>
      <dgm:spPr/>
    </dgm:pt>
  </dgm:ptLst>
  <dgm:cxnLst>
    <dgm:cxn modelId="{16C27239-F4DB-C944-BA99-3BBFF1EE1D57}" type="presOf" srcId="{7E2F81E0-6B7F-C74B-82E1-AA7382585B5C}" destId="{C9296F8B-029E-5B4D-8A3E-B7854FAC9232}" srcOrd="1" destOrd="0" presId="urn:microsoft.com/office/officeart/2005/8/layout/chart3"/>
    <dgm:cxn modelId="{558E5D57-BACE-704E-A5E7-B81BD6D27DA4}" type="presOf" srcId="{B990CC14-5CEB-7B41-BADA-A9CB3955944C}" destId="{D4EEDABC-8D23-814B-8960-DC031FF30DAE}" srcOrd="1" destOrd="0" presId="urn:microsoft.com/office/officeart/2005/8/layout/chart3"/>
    <dgm:cxn modelId="{EACD365D-6747-5940-856B-B95E224E3EEA}" type="presOf" srcId="{77F53AE8-FCF1-3E41-9CE3-7B5563028654}" destId="{43E76685-D6D2-E54F-BD9D-42A27177231D}" srcOrd="0" destOrd="0" presId="urn:microsoft.com/office/officeart/2005/8/layout/chart3"/>
    <dgm:cxn modelId="{ABCB728E-8C09-2F40-B2ED-5A3D2CDA8316}" srcId="{5A17059F-D507-6D44-B929-84BFCA267CCC}" destId="{B990CC14-5CEB-7B41-BADA-A9CB3955944C}" srcOrd="0" destOrd="0" parTransId="{3EA83C18-FE52-744A-9D17-FC793E2C57B8}" sibTransId="{06DF90AC-6E35-1346-99D2-941B0EFD8C06}"/>
    <dgm:cxn modelId="{630CD89D-5202-E745-9C3A-C026274251E0}" type="presOf" srcId="{58AC759E-A22E-BE4B-8E39-7ABDDD3544F9}" destId="{8474E64C-92D6-F444-8EA3-A6E2771F8AF8}" srcOrd="0" destOrd="0" presId="urn:microsoft.com/office/officeart/2005/8/layout/chart3"/>
    <dgm:cxn modelId="{B4653CC1-1117-6444-A96D-E460D6EBB0EC}" type="presOf" srcId="{B990CC14-5CEB-7B41-BADA-A9CB3955944C}" destId="{C0918061-0B94-374D-A60B-79ADECE0A387}" srcOrd="0" destOrd="0" presId="urn:microsoft.com/office/officeart/2005/8/layout/chart3"/>
    <dgm:cxn modelId="{F6210EC4-4220-0143-9B09-D17F5C801278}" srcId="{5A17059F-D507-6D44-B929-84BFCA267CCC}" destId="{7E2F81E0-6B7F-C74B-82E1-AA7382585B5C}" srcOrd="2" destOrd="0" parTransId="{F6B7F608-884B-1840-BB81-142520E37610}" sibTransId="{F592490B-12C4-B340-A6C6-0209AC419A78}"/>
    <dgm:cxn modelId="{B6D35DDF-AA2E-6141-B906-B7AEE49F2016}" srcId="{5A17059F-D507-6D44-B929-84BFCA267CCC}" destId="{77F53AE8-FCF1-3E41-9CE3-7B5563028654}" srcOrd="1" destOrd="0" parTransId="{A026A624-55CE-5B42-8D15-CC080CB45167}" sibTransId="{37F69A53-9E1D-B242-956D-60B04F8F0FF1}"/>
    <dgm:cxn modelId="{408690E2-24FA-A747-B3B7-E56993B386A6}" type="presOf" srcId="{5A17059F-D507-6D44-B929-84BFCA267CCC}" destId="{62E007F5-0BB5-0740-8050-6D6A9A0D3B25}" srcOrd="0" destOrd="0" presId="urn:microsoft.com/office/officeart/2005/8/layout/chart3"/>
    <dgm:cxn modelId="{93AA3AE3-5C91-B749-B518-9AE995FCCCA4}" type="presOf" srcId="{7E2F81E0-6B7F-C74B-82E1-AA7382585B5C}" destId="{3FDC8551-2A34-4F48-87B5-A51021B7C6EA}" srcOrd="0" destOrd="0" presId="urn:microsoft.com/office/officeart/2005/8/layout/chart3"/>
    <dgm:cxn modelId="{0BE3AAF1-21B5-7644-9AB2-6F303F1BDC9C}" type="presOf" srcId="{77F53AE8-FCF1-3E41-9CE3-7B5563028654}" destId="{8EF882D4-F153-3D46-87EF-DA513B541778}" srcOrd="1" destOrd="0" presId="urn:microsoft.com/office/officeart/2005/8/layout/chart3"/>
    <dgm:cxn modelId="{A40EB7FA-CD9B-CB43-ABA7-92D7615FA37B}" type="presOf" srcId="{58AC759E-A22E-BE4B-8E39-7ABDDD3544F9}" destId="{3DAE7BC5-5985-F64E-A3CF-E0B7026C35A6}" srcOrd="1" destOrd="0" presId="urn:microsoft.com/office/officeart/2005/8/layout/chart3"/>
    <dgm:cxn modelId="{F5BD3FFC-521E-FC43-8CC6-EF2ED106D5BF}" srcId="{5A17059F-D507-6D44-B929-84BFCA267CCC}" destId="{58AC759E-A22E-BE4B-8E39-7ABDDD3544F9}" srcOrd="3" destOrd="0" parTransId="{301726E1-4192-6C46-A397-4F337925604C}" sibTransId="{A6854023-3EAA-A24B-B456-063311779F15}"/>
    <dgm:cxn modelId="{ED13EA98-D231-A846-A1D4-DE0B1572B8EE}" type="presParOf" srcId="{62E007F5-0BB5-0740-8050-6D6A9A0D3B25}" destId="{C0918061-0B94-374D-A60B-79ADECE0A387}" srcOrd="0" destOrd="0" presId="urn:microsoft.com/office/officeart/2005/8/layout/chart3"/>
    <dgm:cxn modelId="{711877C8-582A-E643-B4CC-B76AA025139D}" type="presParOf" srcId="{62E007F5-0BB5-0740-8050-6D6A9A0D3B25}" destId="{D4EEDABC-8D23-814B-8960-DC031FF30DAE}" srcOrd="1" destOrd="0" presId="urn:microsoft.com/office/officeart/2005/8/layout/chart3"/>
    <dgm:cxn modelId="{90E66190-626B-644A-99B7-F389AA56E484}" type="presParOf" srcId="{62E007F5-0BB5-0740-8050-6D6A9A0D3B25}" destId="{43E76685-D6D2-E54F-BD9D-42A27177231D}" srcOrd="2" destOrd="0" presId="urn:microsoft.com/office/officeart/2005/8/layout/chart3"/>
    <dgm:cxn modelId="{44253230-EEAC-394E-8E19-1D9F6C327A1A}" type="presParOf" srcId="{62E007F5-0BB5-0740-8050-6D6A9A0D3B25}" destId="{8EF882D4-F153-3D46-87EF-DA513B541778}" srcOrd="3" destOrd="0" presId="urn:microsoft.com/office/officeart/2005/8/layout/chart3"/>
    <dgm:cxn modelId="{DB9E2F27-9A7C-2544-8B3E-6CE1CABC4DBE}" type="presParOf" srcId="{62E007F5-0BB5-0740-8050-6D6A9A0D3B25}" destId="{3FDC8551-2A34-4F48-87B5-A51021B7C6EA}" srcOrd="4" destOrd="0" presId="urn:microsoft.com/office/officeart/2005/8/layout/chart3"/>
    <dgm:cxn modelId="{16B43A55-2498-B148-B6F1-5CA7A629C18F}" type="presParOf" srcId="{62E007F5-0BB5-0740-8050-6D6A9A0D3B25}" destId="{C9296F8B-029E-5B4D-8A3E-B7854FAC9232}" srcOrd="5" destOrd="0" presId="urn:microsoft.com/office/officeart/2005/8/layout/chart3"/>
    <dgm:cxn modelId="{A20788ED-8658-A04F-A5D0-37AD6F6259FB}" type="presParOf" srcId="{62E007F5-0BB5-0740-8050-6D6A9A0D3B25}" destId="{8474E64C-92D6-F444-8EA3-A6E2771F8AF8}" srcOrd="6" destOrd="0" presId="urn:microsoft.com/office/officeart/2005/8/layout/chart3"/>
    <dgm:cxn modelId="{5A1E2B0A-5A85-9849-B733-9FD5DD3ABB00}" type="presParOf" srcId="{62E007F5-0BB5-0740-8050-6D6A9A0D3B25}" destId="{3DAE7BC5-5985-F64E-A3CF-E0B7026C35A6}" srcOrd="7" destOrd="0" presId="urn:microsoft.com/office/officeart/2005/8/layout/chart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918061-0B94-374D-A60B-79ADECE0A387}">
      <dsp:nvSpPr>
        <dsp:cNvPr id="0" name=""/>
        <dsp:cNvSpPr/>
      </dsp:nvSpPr>
      <dsp:spPr>
        <a:xfrm>
          <a:off x="2230704" y="721440"/>
          <a:ext cx="6083653" cy="6083653"/>
        </a:xfrm>
        <a:prstGeom prst="pie">
          <a:avLst>
            <a:gd name="adj1" fmla="val 16200000"/>
            <a:gd name="adj2" fmla="val 0"/>
          </a:avLst>
        </a:prstGeom>
        <a:no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5342059" y="1846916"/>
        <a:ext cx="2245157" cy="1810611"/>
      </dsp:txXfrm>
    </dsp:sp>
    <dsp:sp modelId="{43E76685-D6D2-E54F-BD9D-42A27177231D}">
      <dsp:nvSpPr>
        <dsp:cNvPr id="0" name=""/>
        <dsp:cNvSpPr/>
      </dsp:nvSpPr>
      <dsp:spPr>
        <a:xfrm>
          <a:off x="2230139" y="707586"/>
          <a:ext cx="6083653" cy="6083653"/>
        </a:xfrm>
        <a:prstGeom prst="pie">
          <a:avLst>
            <a:gd name="adj1" fmla="val 0"/>
            <a:gd name="adj2" fmla="val 5400000"/>
          </a:avLst>
        </a:prstGeom>
        <a:no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5380603" y="3858050"/>
        <a:ext cx="2245157" cy="1810611"/>
      </dsp:txXfrm>
    </dsp:sp>
    <dsp:sp modelId="{3FDC8551-2A34-4F48-87B5-A51021B7C6EA}">
      <dsp:nvSpPr>
        <dsp:cNvPr id="0" name=""/>
        <dsp:cNvSpPr/>
      </dsp:nvSpPr>
      <dsp:spPr>
        <a:xfrm>
          <a:off x="2230139" y="707586"/>
          <a:ext cx="6083653" cy="6083653"/>
        </a:xfrm>
        <a:prstGeom prst="pie">
          <a:avLst>
            <a:gd name="adj1" fmla="val 5400000"/>
            <a:gd name="adj2" fmla="val 10800000"/>
          </a:avLst>
        </a:prstGeom>
        <a:no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918172" y="3858050"/>
        <a:ext cx="2245157" cy="1810611"/>
      </dsp:txXfrm>
    </dsp:sp>
    <dsp:sp modelId="{8474E64C-92D6-F444-8EA3-A6E2771F8AF8}">
      <dsp:nvSpPr>
        <dsp:cNvPr id="0" name=""/>
        <dsp:cNvSpPr/>
      </dsp:nvSpPr>
      <dsp:spPr>
        <a:xfrm>
          <a:off x="2230139" y="707586"/>
          <a:ext cx="6083653" cy="6083653"/>
        </a:xfrm>
        <a:prstGeom prst="pie">
          <a:avLst>
            <a:gd name="adj1" fmla="val 10800000"/>
            <a:gd name="adj2" fmla="val 16200000"/>
          </a:avLst>
        </a:prstGeom>
        <a:no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918172" y="1830165"/>
        <a:ext cx="2245157" cy="1810611"/>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9-02T22:26:50.953"/>
    </inkml:context>
    <inkml:brush xml:id="br0">
      <inkml:brushProperty name="width" value="0.05" units="cm"/>
      <inkml:brushProperty name="height" value="0.05" units="cm"/>
    </inkml:brush>
  </inkml:definitions>
  <inkml:trace contextRef="#ctx0" brushRef="#br0">0 14 24575,'0'12'0,"12"-6"0,-3 0 0,15-17 0,-4 8 0,-1-13 0,0 14 0,-7-3 0,6 5 0,-4 0 0,5 0 0,-7 0 0,7 0 0,-6 0 0,6 0 0,-7 0 0,7 0 0,-5 0 0,4 0 0,-6 0 0,6 0 0,-5 5 0,11-3 0,-10 8 0,11-8 0,-4 9 0,-1-9 0,5 9 0,-5-3 0,1-1 0,-3 5 0,1-11 0,0 10 0,8-10 0,-8 5 0,-1-1 0,-5-4 0,5 5 0,-4-6 0,5 5 0,-7-4 0,0 5 0,0-6 0,0 0 0,0 0 0,0 0 0,1 0 0,5 0 0,-4 0 0,5 0 0,-7 0 0,0 0 0,7 0 0,-6 0 0,6 0 0,-7 0 0,0 0 0,0 0 0,0 0 0,1 0 0,11 0 0,-9 0 0,9 0 0,-12 0 0,7 0 0,-6 0 0,6 0 0,-7 0 0,7 0 0,-5 0 0,4 0 0,1 0 0,-5 0 0,11 0 0,-5 0 0,0 0 0,6 0 0,-6 0 0,7 0 0,0 0 0,-1 0 0,1 0 0,8 0 0,-7 0 0,34 0 0,-20 0 0,21 0 0,-26 0 0,5 0 0,-13 0 0,5 0 0,-7 0 0,0 0 0,0 0 0,-7 0 0,-1 0 0,-7 0 0,0 0 0,0 0 0,0 0 0,0 0 0,0 0 0,0 0 0,1 5 0,-1-3 0,0 3 0,0-5 0,0 0 0,0 0 0,0 0 0,0 0 0,1 0 0,-1 0 0,0 0 0,0 0 0,0 0 0,0 0 0,0 0 0,0 0 0,1 0 0,-1 0 0,0 0 0,0 0 0,-5 5 0,3-3 0,-3 3 0,5 1 0,0-5 0,1 4 0,-1-5 0,0 0 0,0 0 0,0 0 0,0 0 0,0 0 0,0 0 0,1 0 0,-1 0 0,0 0 0,0 0 0,-5 6 0,-14-5 0,-1 4 0,-11 1 0,0-5 0,5 10 0,-11-10 0,11 5 0,-12 0 0,12 0 0,-11 2 0,5-3 0,-1 1 0,-4-5 0,4 4 0,-6-5 0,0 6 0,7-4 0,-6 10 0,6-11 0,-1 11 0,-4-11 0,11 10 0,-11-10 0,11 10 0,-11-10 0,17 10 0,-8-10 0,9 5 0,-5-6 0,-1 0 0,1 5 0,0-4 0,-1 5 0,1-1 0,0-4 0,-1 5 0,1-6 0,0 0 0,0 0 0,-1 0 0,1 0 0,0 0 0,-1 0 0,-6 0 0,5 0 0,-4 0 0,-1 0 0,-2 0 0,1 0 0,1 0 0,0 0 0,5 0 0,-5 0 0,7 0 0,0 0 0,-1 0 0,-5 0 0,4 0 0,-5 0 0,0 0 0,5 0 0,-5 0 0,7 0 0,0 0 0,-1 0 0,1 0 0,0 0 0,-1 0 0,1 0 0,0 0 0,-1 0 0,1 0 0,0 0 0,-1 0 0,1 0 0,0 0 0,0 0 0,-7 0 0,5 0 0,-12 0 0,12 0 0,-11 0 0,5 0 0,-7 0 0,6 0 0,-4 0 0,4 0 0,1 0 0,-6 0 0,12 0 0,-4 0 0,5 0 0,1 0 0,-7 0 0,5 0 0,-11 0 0,11 0 0,-12-6 0,13 4 0,-13-4 0,12 6 0,-5-5 0,7 3 0,0-3 0,-1 5 0,1 0 0,5-5 0,-4 3 0,5-3 0,-7 5 0,1 0 0,5-6 0,-4 5 0,4-5 0,-5 1 0,0 4 0,-1-10 0,1 9 0,0-9 0,-1 10 0,1-5 0,0 1 0,-1 4 0,1-10 0,0 9 0,5-9 0,-4 10 0,4-5 0,0 1 0,-4 4 0,5-5 0,-7 1 0,1 3 0,0-9 0,-1 10 0,-5-10 0,4 9 0,-5-4 0,0 0 0,5 4 0,-11-4 0,11 6 0,-5 0 0,6 0 0,1 0 0,0-5 0,0 4 0,-1-5 0,1 6 0,0 0 0,-1 0 0,1 0 0,0 0 0,5-5 0,-4 3 0,4-3 0,-5 5 0,5-6 0,7 5 0,7-5 0,5 6 0,0 0 0,0 0 0,7 0 0,-6 0 0,13 0 0,-13 0 0,13 0 0,-13 0 0,6 0 0,-7 0 0,0 0 0,0 0 0,0 0 0,1 0 0,-1 0 0,0 0 0,0 0 0,0 0 0,0 0 0,0 0 0,0 0 0,1 0 0,-1 0 0,0 0 0,0 0 0,0 0 0,0 0 0,0 0 0,0 0 0,1 6 0,-1-5 0,0 5 0,0-6 0,0 0 0,0 0 0,7 0 0,1 6 0,0-5 0,6 5 0,-6-6 0,7 0 0,0 0 0,-7 0 0,5 6 0,-11-5 0,5 5 0,-7 0 0,0-5 0,-5 10 0,3-10 0,-8 10 0,3-4 0,-5 5 0,0 0 0,0 0 0,0 0 0,0 0 0,5-5 0,2-1 0,0-1 0,4-4 0,-5 5 0,7-6 0,-1 0 0,0 0 0,0 0 0,0 0 0,0 0 0,0 0 0,-5-6 0,4 5 0,-10-10 0,10 10 0,-10-10 0,10 9 0,-4-3 0,0 5 0,-2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9-02T22:38:29.741"/>
    </inkml:context>
    <inkml:brush xml:id="br0">
      <inkml:brushProperty name="width" value="0.05" units="cm"/>
      <inkml:brushProperty name="height" value="0.05" units="cm"/>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791759-39AC-433E-B060-BDAA06788335}"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2135E-A8EE-497F-B445-54A48B7370F5}" type="slidenum">
              <a:rPr lang="en-GB" smtClean="0"/>
              <a:t>‹#›</a:t>
            </a:fld>
            <a:endParaRPr lang="en-GB"/>
          </a:p>
        </p:txBody>
      </p:sp>
    </p:spTree>
    <p:extLst>
      <p:ext uri="{BB962C8B-B14F-4D97-AF65-F5344CB8AC3E}">
        <p14:creationId xmlns:p14="http://schemas.microsoft.com/office/powerpoint/2010/main" val="3270171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1</a:t>
            </a:fld>
            <a:endParaRPr lang="en-GB"/>
          </a:p>
        </p:txBody>
      </p:sp>
    </p:spTree>
    <p:extLst>
      <p:ext uri="{BB962C8B-B14F-4D97-AF65-F5344CB8AC3E}">
        <p14:creationId xmlns:p14="http://schemas.microsoft.com/office/powerpoint/2010/main" val="3344921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University College of Estate Management, was established in 1919. This year we are celebrating our centenary year. </a:t>
            </a:r>
            <a:r>
              <a:rPr lang="en-GB" sz="1200" kern="1200" dirty="0" err="1">
                <a:solidFill>
                  <a:schemeClr val="tx1"/>
                </a:solidFill>
                <a:effectLst/>
                <a:latin typeface="+mn-lt"/>
                <a:ea typeface="+mn-ea"/>
                <a:cs typeface="+mn-cs"/>
              </a:rPr>
              <a:t>Origionally</a:t>
            </a:r>
            <a:r>
              <a:rPr lang="en-GB" sz="1200" kern="1200" dirty="0">
                <a:solidFill>
                  <a:schemeClr val="tx1"/>
                </a:solidFill>
                <a:effectLst/>
                <a:latin typeface="+mn-lt"/>
                <a:ea typeface="+mn-ea"/>
                <a:cs typeface="+mn-cs"/>
              </a:rPr>
              <a:t> sited in Lincolns Fields in London the institution initially provided Free Technical Education in Real Estate and related areas for the sons of those who had been killed, disabled or impoverished in World War One amid calls for improved building standards and living conditions, including for city slums to be replaced with better quality housing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By the 1940s it was providing largely correspondence courses including in WW2 to Prisoners of War and the </a:t>
            </a:r>
            <a:r>
              <a:rPr lang="en-GB" sz="1200" kern="1200" dirty="0" err="1">
                <a:solidFill>
                  <a:schemeClr val="tx1"/>
                </a:solidFill>
                <a:effectLst/>
                <a:latin typeface="+mn-lt"/>
                <a:ea typeface="+mn-ea"/>
                <a:cs typeface="+mn-cs"/>
              </a:rPr>
              <a:t>Womens</a:t>
            </a:r>
            <a:r>
              <a:rPr lang="en-GB" sz="1200" kern="1200" dirty="0">
                <a:solidFill>
                  <a:schemeClr val="tx1"/>
                </a:solidFill>
                <a:effectLst/>
                <a:latin typeface="+mn-lt"/>
                <a:ea typeface="+mn-ea"/>
                <a:cs typeface="+mn-cs"/>
              </a:rPr>
              <a:t> Land Army.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late 1960s we became associated with the University of Reading, building premises on campus and Reading validating degrees, with students studying on site and via correspondence.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2013 we received our own degree award powers and in 2016 left Reading Campus, with the exception of our </a:t>
            </a:r>
            <a:r>
              <a:rPr lang="en-GB" sz="1200" kern="1200" dirty="0" err="1">
                <a:solidFill>
                  <a:schemeClr val="tx1"/>
                </a:solidFill>
                <a:effectLst/>
                <a:latin typeface="+mn-lt"/>
                <a:ea typeface="+mn-ea"/>
                <a:cs typeface="+mn-cs"/>
              </a:rPr>
              <a:t>apprenticehip</a:t>
            </a:r>
            <a:r>
              <a:rPr lang="en-GB" sz="1200" kern="1200" dirty="0">
                <a:solidFill>
                  <a:schemeClr val="tx1"/>
                </a:solidFill>
                <a:effectLst/>
                <a:latin typeface="+mn-lt"/>
                <a:ea typeface="+mn-ea"/>
                <a:cs typeface="+mn-cs"/>
              </a:rPr>
              <a:t> programmes we are now a fully online University, offering 13 programmes of study from level 3 to level 7. Flexible.</a:t>
            </a:r>
          </a:p>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2</a:t>
            </a:fld>
            <a:endParaRPr lang="en-GB"/>
          </a:p>
        </p:txBody>
      </p:sp>
    </p:spTree>
    <p:extLst>
      <p:ext uri="{BB962C8B-B14F-4D97-AF65-F5344CB8AC3E}">
        <p14:creationId xmlns:p14="http://schemas.microsoft.com/office/powerpoint/2010/main" val="815730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UCEM works closely with the leading professional bodies in the built environment to ensure that our programmes provide the knowledge and understanding required to achieve chartered status and approach the challenges we are facing in the </a:t>
            </a:r>
            <a:r>
              <a:rPr lang="en-GB" sz="1200" kern="1200" dirty="0" err="1">
                <a:solidFill>
                  <a:schemeClr val="tx1"/>
                </a:solidFill>
                <a:effectLst/>
                <a:latin typeface="+mn-lt"/>
                <a:ea typeface="+mn-ea"/>
                <a:cs typeface="+mn-cs"/>
              </a:rPr>
              <a:t>industyr</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Tricky problems in the built environment sector</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Housing crisis – too few homes available and those homes that are on the market being far too costly.</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Sustainability – urban growth and rising population putting a lot of pressure on our built environment, protecting biodiversity, increase green space and nature (increase life expectancy by 5 years), waste production and CO2 emissions. If we double number of trees in UK suck 10% of the CO2 emissions out of our air. Construction materials packed full of chemicals, not sustainable – exploring new types of housing – timber has a carbon negative footprint – if 200 000 homes will be built a year out of </a:t>
            </a:r>
            <a:r>
              <a:rPr lang="en-GB" sz="1200" kern="1200" dirty="0" err="1">
                <a:solidFill>
                  <a:schemeClr val="tx1"/>
                </a:solidFill>
                <a:effectLst/>
                <a:latin typeface="+mn-lt"/>
                <a:ea typeface="+mn-ea"/>
                <a:cs typeface="+mn-cs"/>
              </a:rPr>
              <a:t>timeber</a:t>
            </a:r>
            <a:r>
              <a:rPr lang="en-GB" sz="1200" kern="1200" dirty="0">
                <a:solidFill>
                  <a:schemeClr val="tx1"/>
                </a:solidFill>
                <a:effectLst/>
                <a:latin typeface="+mn-lt"/>
                <a:ea typeface="+mn-ea"/>
                <a:cs typeface="+mn-cs"/>
              </a:rPr>
              <a:t> we could take 3.8 billions tonnes of CO2 out of the air.</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Health and wellbeing – Places need to be designed for wellbeing, air quality, active travel, food provision, cohesive community. Operationally – mental health has been named the silent epidemic of the BE.</a:t>
            </a:r>
          </a:p>
          <a:p>
            <a:endParaRPr lang="en-GB" dirty="0"/>
          </a:p>
        </p:txBody>
      </p:sp>
      <p:sp>
        <p:nvSpPr>
          <p:cNvPr id="4" name="Slide Number Placeholder 3"/>
          <p:cNvSpPr>
            <a:spLocks noGrp="1"/>
          </p:cNvSpPr>
          <p:nvPr>
            <p:ph type="sldNum" sz="quarter" idx="5"/>
          </p:nvPr>
        </p:nvSpPr>
        <p:spPr/>
        <p:txBody>
          <a:bodyPr/>
          <a:lstStyle/>
          <a:p>
            <a:fld id="{82D2135E-A8EE-497F-B445-54A48B7370F5}" type="slidenum">
              <a:rPr lang="en-GB" smtClean="0"/>
              <a:t>3</a:t>
            </a:fld>
            <a:endParaRPr lang="en-GB"/>
          </a:p>
        </p:txBody>
      </p:sp>
    </p:spTree>
    <p:extLst>
      <p:ext uri="{BB962C8B-B14F-4D97-AF65-F5344CB8AC3E}">
        <p14:creationId xmlns:p14="http://schemas.microsoft.com/office/powerpoint/2010/main" val="209406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Not only do our students face tricky problems in the built environment, they more than often have complex lives, unable to dedicate the time they would like or motivation into their studies.</a:t>
            </a:r>
          </a:p>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4</a:t>
            </a:fld>
            <a:endParaRPr lang="en-GB"/>
          </a:p>
        </p:txBody>
      </p:sp>
    </p:spTree>
    <p:extLst>
      <p:ext uri="{BB962C8B-B14F-4D97-AF65-F5344CB8AC3E}">
        <p14:creationId xmlns:p14="http://schemas.microsoft.com/office/powerpoint/2010/main" val="4242411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Due to other commitments such as caring responsibilities and employment commitments (which I have mentioned are intense in the BE industry).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wonder how many of our students have one of these? I certainly do. Virginia Wolf identified the angel in the house as the presence that asks you to put first your commitments not related to personal success and development.  For her this was being a good wife and keeping house rather than being a professional writer,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‘Thus, whenever I felt the shadow of her wing or the radiance of her halo upon my page, I took up the inkpot and flung it at her. She died hard’</a:t>
            </a:r>
          </a:p>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5</a:t>
            </a:fld>
            <a:endParaRPr lang="en-GB"/>
          </a:p>
        </p:txBody>
      </p:sp>
    </p:spTree>
    <p:extLst>
      <p:ext uri="{BB962C8B-B14F-4D97-AF65-F5344CB8AC3E}">
        <p14:creationId xmlns:p14="http://schemas.microsoft.com/office/powerpoint/2010/main" val="973262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When I mention scaffolding at work, students are not the first thing that comes to my colleagues minds. But the definition for scaffolding in construction is not that different.</a:t>
            </a:r>
          </a:p>
        </p:txBody>
      </p:sp>
      <p:sp>
        <p:nvSpPr>
          <p:cNvPr id="4" name="Slide Number Placeholder 3"/>
          <p:cNvSpPr>
            <a:spLocks noGrp="1"/>
          </p:cNvSpPr>
          <p:nvPr>
            <p:ph type="sldNum" sz="quarter" idx="5"/>
          </p:nvPr>
        </p:nvSpPr>
        <p:spPr/>
        <p:txBody>
          <a:bodyPr/>
          <a:lstStyle/>
          <a:p>
            <a:fld id="{82D2135E-A8EE-497F-B445-54A48B7370F5}" type="slidenum">
              <a:rPr lang="en-GB" smtClean="0"/>
              <a:t>6</a:t>
            </a:fld>
            <a:endParaRPr lang="en-GB"/>
          </a:p>
        </p:txBody>
      </p:sp>
    </p:spTree>
    <p:extLst>
      <p:ext uri="{BB962C8B-B14F-4D97-AF65-F5344CB8AC3E}">
        <p14:creationId xmlns:p14="http://schemas.microsoft.com/office/powerpoint/2010/main" val="2540250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online education 4 main types have been identified.</a:t>
            </a:r>
          </a:p>
          <a:p>
            <a:pPr lvl="0"/>
            <a:r>
              <a:rPr lang="en-GB" sz="1200" kern="1200" dirty="0">
                <a:solidFill>
                  <a:schemeClr val="tx1"/>
                </a:solidFill>
                <a:effectLst/>
                <a:latin typeface="+mn-lt"/>
                <a:ea typeface="+mn-ea"/>
                <a:cs typeface="+mn-cs"/>
              </a:rPr>
              <a:t>Conceptual scaffolding: helps students decide what to consider in learning and guide them to key concepts</a:t>
            </a:r>
          </a:p>
          <a:p>
            <a:pPr lvl="0"/>
            <a:r>
              <a:rPr lang="en-GB" sz="1200" kern="1200" dirty="0">
                <a:solidFill>
                  <a:schemeClr val="tx1"/>
                </a:solidFill>
                <a:effectLst/>
                <a:latin typeface="+mn-lt"/>
                <a:ea typeface="+mn-ea"/>
                <a:cs typeface="+mn-cs"/>
              </a:rPr>
              <a:t>Procedural scaffolding: helps students use appropriate tools and resources effectively</a:t>
            </a:r>
          </a:p>
          <a:p>
            <a:pPr lvl="0"/>
            <a:r>
              <a:rPr lang="en-GB" sz="1200" kern="1200" dirty="0">
                <a:solidFill>
                  <a:schemeClr val="tx1"/>
                </a:solidFill>
                <a:effectLst/>
                <a:latin typeface="+mn-lt"/>
                <a:ea typeface="+mn-ea"/>
                <a:cs typeface="+mn-cs"/>
              </a:rPr>
              <a:t>Strategic scaffolding: helps students find alternative strategies and methods to solve complex problems</a:t>
            </a:r>
          </a:p>
          <a:p>
            <a:pPr lvl="0"/>
            <a:r>
              <a:rPr lang="en-GB" sz="1200" kern="1200" dirty="0">
                <a:solidFill>
                  <a:schemeClr val="tx1"/>
                </a:solidFill>
                <a:effectLst/>
                <a:latin typeface="+mn-lt"/>
                <a:ea typeface="+mn-ea"/>
                <a:cs typeface="+mn-cs"/>
              </a:rPr>
              <a:t>Metacognitive scaffolding: assists students reflecting on what they have learnt</a:t>
            </a:r>
          </a:p>
          <a:p>
            <a:endParaRPr lang="en-US" dirty="0"/>
          </a:p>
          <a:p>
            <a:r>
              <a:rPr lang="en-US" dirty="0"/>
              <a:t>Scaffolding can also get in the way of seeing people for who they really are</a:t>
            </a:r>
          </a:p>
          <a:p>
            <a:endParaRPr lang="en-US" dirty="0"/>
          </a:p>
          <a:p>
            <a:r>
              <a:rPr lang="en-US" dirty="0"/>
              <a:t>It’s that building undergoing renovation, you aren’t sure what it’s going to be, how it will interrelate to its surroundings, or how it will become part of a place or community.</a:t>
            </a:r>
          </a:p>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7</a:t>
            </a:fld>
            <a:endParaRPr lang="en-GB"/>
          </a:p>
        </p:txBody>
      </p:sp>
    </p:spTree>
    <p:extLst>
      <p:ext uri="{BB962C8B-B14F-4D97-AF65-F5344CB8AC3E}">
        <p14:creationId xmlns:p14="http://schemas.microsoft.com/office/powerpoint/2010/main" val="647438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put forwards that no amount of the 4 types of scaffolding mentioned will significantly change this. As it’s not about the person,  its about the learning. And the issue with Personal scaffolding is that it is complex to implement at scale, which is what we face with fully online education.</a:t>
            </a:r>
          </a:p>
          <a:p>
            <a:endParaRPr lang="en-US" dirty="0"/>
          </a:p>
          <a:p>
            <a:r>
              <a:rPr lang="en-US" dirty="0"/>
              <a:t>We need to find ways to implement the humanity and support, to reach through the screen – increase ways of engaging, modelling kindness, raising awareness and reflecting on the world around us.</a:t>
            </a:r>
          </a:p>
          <a:p>
            <a:endParaRPr lang="en-US" dirty="0"/>
          </a:p>
          <a:p>
            <a:endParaRPr lang="en-US" dirty="0"/>
          </a:p>
        </p:txBody>
      </p:sp>
      <p:sp>
        <p:nvSpPr>
          <p:cNvPr id="4" name="Slide Number Placeholder 3"/>
          <p:cNvSpPr>
            <a:spLocks noGrp="1"/>
          </p:cNvSpPr>
          <p:nvPr>
            <p:ph type="sldNum" sz="quarter" idx="5"/>
          </p:nvPr>
        </p:nvSpPr>
        <p:spPr/>
        <p:txBody>
          <a:bodyPr/>
          <a:lstStyle/>
          <a:p>
            <a:fld id="{82D2135E-A8EE-497F-B445-54A48B7370F5}" type="slidenum">
              <a:rPr lang="en-GB" smtClean="0"/>
              <a:t>8</a:t>
            </a:fld>
            <a:endParaRPr lang="en-GB"/>
          </a:p>
        </p:txBody>
      </p:sp>
    </p:spTree>
    <p:extLst>
      <p:ext uri="{BB962C8B-B14F-4D97-AF65-F5344CB8AC3E}">
        <p14:creationId xmlns:p14="http://schemas.microsoft.com/office/powerpoint/2010/main" val="654253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the past year we have been engaged in a process of transforming how we design and provide education to our students, taking into consideration who they are, the challenges they face engaging in their studies and challenges they face within industry.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have adopted a learning design model that works backwards from the learning outcomes - what is it we want students to be able to do? to ensure all learning is aligned. Assessments are much more scenario-based and reflect real-world applications of knowledge. We provide plenty of opportunities to practice online activities to increase confidence, and design content that the learners can connect to their everyday lives. We have increased opportunities to connect </a:t>
            </a:r>
            <a:r>
              <a:rPr lang="en-GB" sz="1200" kern="1200" dirty="0" err="1">
                <a:solidFill>
                  <a:schemeClr val="tx1"/>
                </a:solidFill>
                <a:effectLst/>
                <a:latin typeface="+mn-lt"/>
                <a:ea typeface="+mn-ea"/>
                <a:cs typeface="+mn-cs"/>
              </a:rPr>
              <a:t>synchrously</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asynchrously</a:t>
            </a:r>
            <a:r>
              <a:rPr lang="en-GB" sz="1200" kern="1200" dirty="0">
                <a:solidFill>
                  <a:schemeClr val="tx1"/>
                </a:solidFill>
                <a:effectLst/>
                <a:latin typeface="+mn-lt"/>
                <a:ea typeface="+mn-ea"/>
                <a:cs typeface="+mn-cs"/>
              </a:rPr>
              <a:t> with tutors and peers, as well as opportunities to receive, give and act on feedback. The pedagogies we are employing are active and participatory to reflect the connected world of the BE industry, they are situated and problem-based to ensure relevance.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 it is clear we need to provide scaffolding that provides support for the person, their engagement with their learning. Scaffolding to become part of an online learning community that can provide support and kindness beyond the capacity an institution can provide, support and kindness at scale. To borrow another analogy from the BE, and to reflect something Sue said yesterday in her keynote – we need to make a place in the digital space.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Our scaffolding models kindness to students – we start from a place of trust,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create cohesion we support students to develop awareness – if we think of awareness as a set of nested orbs  inside each other. The first innermost sphere is instinctual: self-awareness of basic needs, how we feel, how motivate ourselves to work towards goals. Without this awareness, we can’t manage our own feelings and reactions, and we can’t practice kindness to ourselves.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second sphere is awareness of those people in our immediate context – students and tutors. </a:t>
            </a:r>
            <a:r>
              <a:rPr lang="en-GB" sz="1200" kern="1200" dirty="0" err="1">
                <a:solidFill>
                  <a:schemeClr val="tx1"/>
                </a:solidFill>
                <a:effectLst/>
                <a:latin typeface="+mn-lt"/>
                <a:ea typeface="+mn-ea"/>
                <a:cs typeface="+mn-cs"/>
              </a:rPr>
              <a:t>Ift</a:t>
            </a:r>
            <a:r>
              <a:rPr lang="en-GB" sz="1200" kern="1200" dirty="0">
                <a:solidFill>
                  <a:schemeClr val="tx1"/>
                </a:solidFill>
                <a:effectLst/>
                <a:latin typeface="+mn-lt"/>
                <a:ea typeface="+mn-ea"/>
                <a:cs typeface="+mn-cs"/>
              </a:rPr>
              <a:t> enables us to support others and to practice kindness. Linked back to self-awareness, we call it empathy.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third is awareness of the world around us and people we may not have contact with. It can include issues such as caring for our planet, being mindful of diversity and areas we may not have encountered before. I’m thinking of the mental health here.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ask students to reflect on this growing awareness and consider it in relation to themselves and the work or home environment they are situated in.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to help them to use this information they bring it into our digital place and apply it when engaging with peers and undertaking collaborative work.</a:t>
            </a:r>
          </a:p>
        </p:txBody>
      </p:sp>
      <p:sp>
        <p:nvSpPr>
          <p:cNvPr id="4" name="Slide Number Placeholder 3"/>
          <p:cNvSpPr>
            <a:spLocks noGrp="1"/>
          </p:cNvSpPr>
          <p:nvPr>
            <p:ph type="sldNum" sz="quarter" idx="5"/>
          </p:nvPr>
        </p:nvSpPr>
        <p:spPr/>
        <p:txBody>
          <a:bodyPr/>
          <a:lstStyle/>
          <a:p>
            <a:fld id="{82D2135E-A8EE-497F-B445-54A48B7370F5}" type="slidenum">
              <a:rPr lang="en-GB" smtClean="0"/>
              <a:t>9</a:t>
            </a:fld>
            <a:endParaRPr lang="en-GB"/>
          </a:p>
        </p:txBody>
      </p:sp>
    </p:spTree>
    <p:extLst>
      <p:ext uri="{BB962C8B-B14F-4D97-AF65-F5344CB8AC3E}">
        <p14:creationId xmlns:p14="http://schemas.microsoft.com/office/powerpoint/2010/main" val="3329514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that awareness is embedded within the curriculum – professional, human, built environment.</a:t>
            </a:r>
          </a:p>
          <a:p>
            <a:endParaRPr lang="en-US" dirty="0"/>
          </a:p>
          <a:p>
            <a:r>
              <a:rPr lang="en-US" dirty="0"/>
              <a:t>Start with Kindness (understand our students and each other as people)</a:t>
            </a:r>
          </a:p>
          <a:p>
            <a:r>
              <a:rPr lang="en-US" dirty="0"/>
              <a:t>Then raise Awareness</a:t>
            </a:r>
          </a:p>
          <a:p>
            <a:r>
              <a:rPr lang="en-US" dirty="0"/>
              <a:t>Then ask for Reflection</a:t>
            </a:r>
          </a:p>
          <a:p>
            <a:r>
              <a:rPr lang="en-US" dirty="0"/>
              <a:t>Then Engagement</a:t>
            </a:r>
          </a:p>
        </p:txBody>
      </p:sp>
      <p:sp>
        <p:nvSpPr>
          <p:cNvPr id="4" name="Slide Number Placeholder 3"/>
          <p:cNvSpPr>
            <a:spLocks noGrp="1"/>
          </p:cNvSpPr>
          <p:nvPr>
            <p:ph type="sldNum" sz="quarter" idx="5"/>
          </p:nvPr>
        </p:nvSpPr>
        <p:spPr/>
        <p:txBody>
          <a:bodyPr/>
          <a:lstStyle/>
          <a:p>
            <a:fld id="{82D2135E-A8EE-497F-B445-54A48B7370F5}" type="slidenum">
              <a:rPr lang="en-GB" smtClean="0"/>
              <a:t>10</a:t>
            </a:fld>
            <a:endParaRPr lang="en-GB"/>
          </a:p>
        </p:txBody>
      </p:sp>
    </p:spTree>
    <p:extLst>
      <p:ext uri="{BB962C8B-B14F-4D97-AF65-F5344CB8AC3E}">
        <p14:creationId xmlns:p14="http://schemas.microsoft.com/office/powerpoint/2010/main" val="936814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that awareness is embedded within the curriculum – professional, human, built environment.</a:t>
            </a:r>
          </a:p>
          <a:p>
            <a:endParaRPr lang="en-US" dirty="0"/>
          </a:p>
          <a:p>
            <a:r>
              <a:rPr lang="en-US" dirty="0"/>
              <a:t>Start with Kindness (understand our students and each other as people)</a:t>
            </a:r>
          </a:p>
          <a:p>
            <a:r>
              <a:rPr lang="en-US" dirty="0"/>
              <a:t>Then raise Awareness</a:t>
            </a:r>
          </a:p>
          <a:p>
            <a:r>
              <a:rPr lang="en-US" dirty="0"/>
              <a:t>Then ask for Reflection</a:t>
            </a:r>
          </a:p>
          <a:p>
            <a:r>
              <a:rPr lang="en-US" dirty="0"/>
              <a:t>Then Engagement</a:t>
            </a:r>
          </a:p>
        </p:txBody>
      </p:sp>
      <p:sp>
        <p:nvSpPr>
          <p:cNvPr id="4" name="Slide Number Placeholder 3"/>
          <p:cNvSpPr>
            <a:spLocks noGrp="1"/>
          </p:cNvSpPr>
          <p:nvPr>
            <p:ph type="sldNum" sz="quarter" idx="5"/>
          </p:nvPr>
        </p:nvSpPr>
        <p:spPr/>
        <p:txBody>
          <a:bodyPr/>
          <a:lstStyle/>
          <a:p>
            <a:fld id="{82D2135E-A8EE-497F-B445-54A48B7370F5}" type="slidenum">
              <a:rPr lang="en-GB" smtClean="0"/>
              <a:t>11</a:t>
            </a:fld>
            <a:endParaRPr lang="en-GB"/>
          </a:p>
        </p:txBody>
      </p:sp>
    </p:spTree>
    <p:extLst>
      <p:ext uri="{BB962C8B-B14F-4D97-AF65-F5344CB8AC3E}">
        <p14:creationId xmlns:p14="http://schemas.microsoft.com/office/powerpoint/2010/main" val="2808624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Ladders and scaffolding are different. </a:t>
            </a:r>
          </a:p>
          <a:p>
            <a:pPr fontAlgn="base"/>
            <a:r>
              <a:rPr lang="en-GB" sz="1200" b="0" i="0" kern="1200" dirty="0">
                <a:solidFill>
                  <a:schemeClr val="tx1"/>
                </a:solidFill>
                <a:effectLst/>
                <a:latin typeface="+mn-lt"/>
                <a:ea typeface="+mn-ea"/>
                <a:cs typeface="+mn-cs"/>
              </a:rPr>
              <a:t>Can’t just remove hem and leave folk stranded (which most online instruction presumes) We can make it  </a:t>
            </a:r>
            <a:r>
              <a:rPr lang="en-GB" sz="1200" b="0" i="0" kern="1200" dirty="0" err="1">
                <a:solidFill>
                  <a:schemeClr val="tx1"/>
                </a:solidFill>
                <a:effectLst/>
                <a:latin typeface="+mn-lt"/>
                <a:ea typeface="+mn-ea"/>
                <a:cs typeface="+mn-cs"/>
              </a:rPr>
              <a:t>E.g</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accordian</a:t>
            </a:r>
            <a:r>
              <a:rPr lang="en-GB" sz="1200" b="0" i="0" kern="1200" dirty="0">
                <a:solidFill>
                  <a:schemeClr val="tx1"/>
                </a:solidFill>
                <a:effectLst/>
                <a:latin typeface="+mn-lt"/>
                <a:ea typeface="+mn-ea"/>
                <a:cs typeface="+mn-cs"/>
              </a:rPr>
              <a:t> instructions.</a:t>
            </a:r>
          </a:p>
          <a:p>
            <a:pPr fontAlgn="base"/>
            <a:r>
              <a:rPr lang="en-GB" sz="1200" b="0" i="0" kern="1200" dirty="0">
                <a:solidFill>
                  <a:schemeClr val="tx1"/>
                </a:solidFill>
                <a:effectLst/>
                <a:latin typeface="+mn-lt"/>
                <a:ea typeface="+mn-ea"/>
                <a:cs typeface="+mn-cs"/>
              </a:rPr>
              <a:t>Leave the scaffolding in place and use ladders when we need to</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Scaffolding place and presence is fundamental to fully online education.</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The design-process is what distinguishes online teaching most from traditional on-ground teaching. When we teach an on-ground class, the room in which we teach has been built for us in advance. Usually, it’s in a school, on a campus, has chairs, desks, tables, windows, walls, a door. Sometimes there’s a computer, a projector, a screen. Hopefully, the desks and chairs are moveable and there are chalkboards on multiple walls. When we enter these rooms, we still make (or, rather, </a:t>
            </a:r>
            <a:r>
              <a:rPr lang="en-GB" sz="1200" b="0" i="1" kern="1200" dirty="0">
                <a:solidFill>
                  <a:schemeClr val="tx1"/>
                </a:solidFill>
                <a:effectLst/>
                <a:latin typeface="+mn-lt"/>
                <a:ea typeface="+mn-ea"/>
                <a:cs typeface="+mn-cs"/>
              </a:rPr>
              <a:t>should</a:t>
            </a:r>
            <a:r>
              <a:rPr lang="en-GB" sz="1200" b="0" i="0" kern="1200" dirty="0">
                <a:solidFill>
                  <a:schemeClr val="tx1"/>
                </a:solidFill>
                <a:effectLst/>
                <a:latin typeface="+mn-lt"/>
                <a:ea typeface="+mn-ea"/>
                <a:cs typeface="+mn-cs"/>
              </a:rPr>
              <a:t> make) intentional design decisions. How will the chairs be arranged? What direction will we face? Will the blinds be open or closed? Where will the teacher’s desk be? Will the room have a </a:t>
            </a:r>
            <a:r>
              <a:rPr lang="en-GB" sz="1200" b="0" i="1" kern="1200" dirty="0">
                <a:solidFill>
                  <a:schemeClr val="tx1"/>
                </a:solidFill>
                <a:effectLst/>
                <a:latin typeface="+mn-lt"/>
                <a:ea typeface="+mn-ea"/>
                <a:cs typeface="+mn-cs"/>
              </a:rPr>
              <a:t>front</a:t>
            </a:r>
            <a:r>
              <a:rPr lang="en-GB" sz="1200" b="0" i="0" kern="1200" dirty="0">
                <a:solidFill>
                  <a:schemeClr val="tx1"/>
                </a:solidFill>
                <a:effectLst/>
                <a:latin typeface="+mn-lt"/>
                <a:ea typeface="+mn-ea"/>
                <a:cs typeface="+mn-cs"/>
              </a:rPr>
              <a:t>? Will we re-arrange from day to day or maintain a consistent configuration?</a:t>
            </a:r>
          </a:p>
          <a:p>
            <a:pPr fontAlgn="base"/>
            <a:r>
              <a:rPr lang="en-GB" sz="1200" b="0" i="0" kern="1200" dirty="0">
                <a:solidFill>
                  <a:schemeClr val="tx1"/>
                </a:solidFill>
                <a:effectLst/>
                <a:latin typeface="+mn-lt"/>
                <a:ea typeface="+mn-ea"/>
                <a:cs typeface="+mn-cs"/>
              </a:rPr>
              <a:t>All of these decisions require careful contemplation and experimentation. Letting the default configuration of a classroom dictate how we’ll teach is to allow the bureaucratic (and in this case architectural) trappings of schooling subsume our pedagogies. I’ve taught in many classrooms where the desks were arranged by default into rows, each student forced to stare into the back of another student’s head. This is not a prime configuration to encourage active engagement, critical thinking, collaboration, interaction, making, doing, or discussing, all of which are (in varying degrees) essential for learning. I would say, though, that </a:t>
            </a:r>
            <a:r>
              <a:rPr lang="en-GB" sz="1200" b="0" i="1" kern="1200" dirty="0">
                <a:solidFill>
                  <a:schemeClr val="tx1"/>
                </a:solidFill>
                <a:effectLst/>
                <a:latin typeface="+mn-lt"/>
                <a:ea typeface="+mn-ea"/>
                <a:cs typeface="+mn-cs"/>
              </a:rPr>
              <a:t>any arrangement</a:t>
            </a:r>
            <a:r>
              <a:rPr lang="en-GB" sz="1200" b="0" i="0" kern="1200" dirty="0">
                <a:solidFill>
                  <a:schemeClr val="tx1"/>
                </a:solidFill>
                <a:effectLst/>
                <a:latin typeface="+mn-lt"/>
                <a:ea typeface="+mn-ea"/>
                <a:cs typeface="+mn-cs"/>
              </a:rPr>
              <a:t> is problematic if it’s fixed permanently in advance. The learning space should be constructed intentionally from one activity to the next and preferably by or in consultation with students.</a:t>
            </a:r>
          </a:p>
          <a:p>
            <a:pPr fontAlgn="base"/>
            <a:r>
              <a:rPr lang="en-GB" sz="1200" b="1" i="0" kern="1200" dirty="0">
                <a:solidFill>
                  <a:schemeClr val="tx1"/>
                </a:solidFill>
                <a:effectLst/>
                <a:latin typeface="+mn-lt"/>
                <a:ea typeface="+mn-ea"/>
                <a:cs typeface="+mn-cs"/>
              </a:rPr>
              <a:t>When we teach online, we have to build both the course and the classroom.</a:t>
            </a:r>
            <a:r>
              <a:rPr lang="en-GB" sz="1200" b="0" i="0" kern="1200" dirty="0">
                <a:solidFill>
                  <a:schemeClr val="tx1"/>
                </a:solidFill>
                <a:effectLst/>
                <a:latin typeface="+mn-lt"/>
                <a:ea typeface="+mn-ea"/>
                <a:cs typeface="+mn-cs"/>
              </a:rPr>
              <a:t> A good learning management system is a tool that can help with this process; however, we should never let its design decisions — its architecture — dictate our pedagogies. We should also not blindly follow our institution’s choice of learning management system. Certain tools work well for building certain kinds of learning experiences, but there’s no universal solution. Teachers should be instrumental in making decisions about the technologies used in their classrooms (virtual or otherwise). And a single course should leverage several solutions and configurations, given the specific needs of the day, activity, or student.</a:t>
            </a:r>
          </a:p>
          <a:p>
            <a:pPr fontAlgn="base"/>
            <a:r>
              <a:rPr lang="en-GB" sz="1200" b="1" i="0" kern="1200" dirty="0">
                <a:solidFill>
                  <a:schemeClr val="tx1"/>
                </a:solidFill>
                <a:effectLst/>
                <a:latin typeface="+mn-lt"/>
                <a:ea typeface="+mn-ea"/>
                <a:cs typeface="+mn-cs"/>
              </a:rPr>
              <a:t>Hybrid classes demand an even more complex architecture</a:t>
            </a:r>
            <a:r>
              <a:rPr lang="en-GB" sz="1200" b="0" i="0" kern="1200" dirty="0">
                <a:solidFill>
                  <a:schemeClr val="tx1"/>
                </a:solidFill>
                <a:effectLst/>
                <a:latin typeface="+mn-lt"/>
                <a:ea typeface="+mn-ea"/>
                <a:cs typeface="+mn-cs"/>
              </a:rPr>
              <a:t>, requiring consideration of the physical space(s) we’ll work within, the virtual space(s), as well as the various ways we’ll move between the spaces. When we build a hybrid class, we must consider how we’ll create pathways between the learning that happens in a room and the learning that happens on the web. A hybrid strategy can be as simple as a single but powerful hyperlink embedded in an e-mail or as complex as replacing the syllabus for a course with a multi-author WordPress installation.</a:t>
            </a:r>
          </a:p>
          <a:p>
            <a:endParaRPr lang="en-GB" dirty="0"/>
          </a:p>
        </p:txBody>
      </p:sp>
      <p:sp>
        <p:nvSpPr>
          <p:cNvPr id="4" name="Slide Number Placeholder 3"/>
          <p:cNvSpPr>
            <a:spLocks noGrp="1"/>
          </p:cNvSpPr>
          <p:nvPr>
            <p:ph type="sldNum" sz="quarter" idx="5"/>
          </p:nvPr>
        </p:nvSpPr>
        <p:spPr/>
        <p:txBody>
          <a:bodyPr/>
          <a:lstStyle/>
          <a:p>
            <a:fld id="{82D2135E-A8EE-497F-B445-54A48B7370F5}" type="slidenum">
              <a:rPr lang="en-GB" smtClean="0"/>
              <a:t>12</a:t>
            </a:fld>
            <a:endParaRPr lang="en-GB"/>
          </a:p>
        </p:txBody>
      </p:sp>
    </p:spTree>
    <p:extLst>
      <p:ext uri="{BB962C8B-B14F-4D97-AF65-F5344CB8AC3E}">
        <p14:creationId xmlns:p14="http://schemas.microsoft.com/office/powerpoint/2010/main" val="1813481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9/2/19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941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9/2/19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1710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9/2/19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280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9/2/19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79017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9/2/19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39066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9/2/19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267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9/2/19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9685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9/2/19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61567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9/2/19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1232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9/2/19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452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9/2/19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5385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9/2/19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71407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84" r:id="rId5"/>
    <p:sldLayoutId id="2147483678" r:id="rId6"/>
    <p:sldLayoutId id="2147483679" r:id="rId7"/>
    <p:sldLayoutId id="2147483680" r:id="rId8"/>
    <p:sldLayoutId id="2147483683"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ustomXml" Target="../ink/ink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customXml" Target="../ink/ink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2" descr="A picture containing floor, indoor, wall&#10;&#10;Description generated with very high confidence">
            <a:extLst>
              <a:ext uri="{FF2B5EF4-FFF2-40B4-BE49-F238E27FC236}">
                <a16:creationId xmlns:a16="http://schemas.microsoft.com/office/drawing/2014/main" id="{51704DD7-99E1-544F-9B15-BA5CB1A63585}"/>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6" t="8640" r="76" b="19577"/>
          <a:stretch/>
        </p:blipFill>
        <p:spPr>
          <a:xfrm>
            <a:off x="3048" y="0"/>
            <a:ext cx="12188952" cy="5909575"/>
          </a:xfrm>
          <a:prstGeom prst="rect">
            <a:avLst/>
          </a:prstGeom>
        </p:spPr>
      </p:pic>
      <p:sp>
        <p:nvSpPr>
          <p:cNvPr id="9" name="Rectangle 8">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14BE07A3-2848-5B48-95A8-0D7708F6CD67}"/>
                  </a:ext>
                </a:extLst>
              </p14:cNvPr>
              <p14:cNvContentPartPr/>
              <p14:nvPr/>
            </p14:nvContentPartPr>
            <p14:xfrm>
              <a:off x="10401360" y="4431987"/>
              <a:ext cx="871560" cy="116640"/>
            </p14:xfrm>
          </p:contentPart>
        </mc:Choice>
        <mc:Fallback>
          <p:pic>
            <p:nvPicPr>
              <p:cNvPr id="4" name="Ink 3">
                <a:extLst>
                  <a:ext uri="{FF2B5EF4-FFF2-40B4-BE49-F238E27FC236}">
                    <a16:creationId xmlns:a16="http://schemas.microsoft.com/office/drawing/2014/main" id="{14BE07A3-2848-5B48-95A8-0D7708F6CD67}"/>
                  </a:ext>
                </a:extLst>
              </p:cNvPr>
              <p:cNvPicPr/>
              <p:nvPr/>
            </p:nvPicPr>
            <p:blipFill>
              <a:blip r:embed="rId6"/>
              <a:stretch>
                <a:fillRect/>
              </a:stretch>
            </p:blipFill>
            <p:spPr>
              <a:xfrm>
                <a:off x="10392360" y="4423347"/>
                <a:ext cx="889200" cy="134280"/>
              </a:xfrm>
              <a:prstGeom prst="rect">
                <a:avLst/>
              </a:prstGeom>
            </p:spPr>
          </p:pic>
        </mc:Fallback>
      </mc:AlternateContent>
      <p:sp>
        <p:nvSpPr>
          <p:cNvPr id="6" name="Rectangle 5">
            <a:extLst>
              <a:ext uri="{FF2B5EF4-FFF2-40B4-BE49-F238E27FC236}">
                <a16:creationId xmlns:a16="http://schemas.microsoft.com/office/drawing/2014/main" id="{46A86564-3D3A-4C41-8732-884C3D2A14DD}"/>
              </a:ext>
            </a:extLst>
          </p:cNvPr>
          <p:cNvSpPr/>
          <p:nvPr/>
        </p:nvSpPr>
        <p:spPr>
          <a:xfrm>
            <a:off x="7166344" y="5081299"/>
            <a:ext cx="2828261" cy="1447092"/>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520" y="4681512"/>
            <a:ext cx="9030653" cy="1280161"/>
          </a:xfrm>
        </p:spPr>
        <p:txBody>
          <a:bodyPr anchor="ctr">
            <a:normAutofit fontScale="90000"/>
          </a:bodyPr>
          <a:lstStyle/>
          <a:p>
            <a:r>
              <a:rPr lang="en-US" sz="4800" dirty="0">
                <a:solidFill>
                  <a:srgbClr val="FFFFFF"/>
                </a:solidFill>
                <a:latin typeface="Courier New" panose="02070309020205020404" pitchFamily="49" charset="0"/>
                <a:cs typeface="Courier New" panose="02070309020205020404" pitchFamily="49" charset="0"/>
              </a:rPr>
              <a:t>Reaching through the screen</a:t>
            </a:r>
          </a:p>
        </p:txBody>
      </p:sp>
      <p:sp>
        <p:nvSpPr>
          <p:cNvPr id="3" name="Subtitle 2"/>
          <p:cNvSpPr>
            <a:spLocks noGrp="1"/>
          </p:cNvSpPr>
          <p:nvPr>
            <p:ph type="subTitle" idx="1"/>
          </p:nvPr>
        </p:nvSpPr>
        <p:spPr>
          <a:xfrm>
            <a:off x="126050" y="5108412"/>
            <a:ext cx="11973802" cy="1280160"/>
          </a:xfrm>
        </p:spPr>
        <p:txBody>
          <a:bodyPr anchor="ctr">
            <a:normAutofit/>
          </a:bodyPr>
          <a:lstStyle/>
          <a:p>
            <a:r>
              <a:rPr lang="en-GB" cap="none" dirty="0">
                <a:latin typeface="Courier New" panose="02070309020205020404" pitchFamily="49" charset="0"/>
                <a:cs typeface="Courier New" panose="02070309020205020404" pitchFamily="49" charset="0"/>
              </a:rPr>
              <a:t>KARE as a scaffolding to support online </a:t>
            </a:r>
            <a:r>
              <a:rPr lang="en-GB" sz="2800" cap="none" dirty="0">
                <a:latin typeface="Courier New" panose="02070309020205020404" pitchFamily="49" charset="0"/>
                <a:cs typeface="Courier New" panose="02070309020205020404" pitchFamily="49" charset="0"/>
              </a:rPr>
              <a:t>education</a:t>
            </a:r>
            <a:r>
              <a:rPr lang="en-GB" cap="none" dirty="0">
                <a:latin typeface="Courier New" panose="02070309020205020404" pitchFamily="49" charset="0"/>
                <a:cs typeface="Courier New" panose="02070309020205020404" pitchFamily="49" charset="0"/>
              </a:rPr>
              <a:t> </a:t>
            </a:r>
          </a:p>
        </p:txBody>
      </p:sp>
      <p:sp>
        <p:nvSpPr>
          <p:cNvPr id="10" name="Subtitle 2">
            <a:extLst>
              <a:ext uri="{FF2B5EF4-FFF2-40B4-BE49-F238E27FC236}">
                <a16:creationId xmlns:a16="http://schemas.microsoft.com/office/drawing/2014/main" id="{384EF6F6-1708-3F49-B2C1-79FA724B4482}"/>
              </a:ext>
            </a:extLst>
          </p:cNvPr>
          <p:cNvSpPr txBox="1">
            <a:spLocks/>
          </p:cNvSpPr>
          <p:nvPr/>
        </p:nvSpPr>
        <p:spPr>
          <a:xfrm>
            <a:off x="133138" y="5829034"/>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latin typeface="Courier New" panose="02070309020205020404" pitchFamily="49" charset="0"/>
                <a:cs typeface="Courier New" panose="02070309020205020404" pitchFamily="49" charset="0"/>
              </a:rPr>
              <a:t>Kate Lindsay | </a:t>
            </a:r>
            <a:r>
              <a:rPr lang="en-GB" dirty="0"/>
              <a:t>https://katelindsayblogs.com/  | @KTDIGITAL</a:t>
            </a:r>
            <a:endParaRPr lang="en-GB" cap="none" dirty="0">
              <a:latin typeface="Courier New" panose="02070309020205020404" pitchFamily="49" charset="0"/>
              <a:cs typeface="Courier New" panose="02070309020205020404" pitchFamily="49" charset="0"/>
            </a:endParaRPr>
          </a:p>
        </p:txBody>
      </p:sp>
      <p:pic>
        <p:nvPicPr>
          <p:cNvPr id="12" name="Picture 11">
            <a:extLst>
              <a:ext uri="{FF2B5EF4-FFF2-40B4-BE49-F238E27FC236}">
                <a16:creationId xmlns:a16="http://schemas.microsoft.com/office/drawing/2014/main" id="{B2FF8155-B264-A34F-8CC0-67D389D6A754}"/>
              </a:ext>
            </a:extLst>
          </p:cNvPr>
          <p:cNvPicPr>
            <a:picLocks noChangeAspect="1"/>
          </p:cNvPicPr>
          <p:nvPr/>
        </p:nvPicPr>
        <p:blipFill>
          <a:blip r:embed="rId7">
            <a:biLevel thresh="75000"/>
            <a:extLst>
              <a:ext uri="{BEBA8EAE-BF5A-486C-A8C5-ECC9F3942E4B}">
                <a14:imgProps xmlns:a14="http://schemas.microsoft.com/office/drawing/2010/main">
                  <a14:imgLayer r:embed="rId8">
                    <a14:imgEffect>
                      <a14:colorTemperature colorTemp="5900"/>
                    </a14:imgEffect>
                    <a14:imgEffect>
                      <a14:brightnessContrast contrast="-20000"/>
                    </a14:imgEffect>
                  </a14:imgLayer>
                </a14:imgProps>
              </a:ext>
            </a:extLst>
          </a:blip>
          <a:stretch>
            <a:fillRect/>
          </a:stretch>
        </p:blipFill>
        <p:spPr>
          <a:xfrm>
            <a:off x="133138" y="3966651"/>
            <a:ext cx="5452916" cy="694237"/>
          </a:xfrm>
          <a:prstGeom prst="rect">
            <a:avLst/>
          </a:prstGeom>
          <a:noFill/>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FFA2E9-5AAA-F647-9DFF-8A2B655BFBD8}"/>
              </a:ext>
            </a:extLst>
          </p:cNvPr>
          <p:cNvSpPr/>
          <p:nvPr/>
        </p:nvSpPr>
        <p:spPr>
          <a:xfrm rot="551074">
            <a:off x="2855793" y="1649200"/>
            <a:ext cx="4387934" cy="3832555"/>
          </a:xfrm>
          <a:custGeom>
            <a:avLst/>
            <a:gdLst>
              <a:gd name="connsiteX0" fmla="*/ 0 w 4387934"/>
              <a:gd name="connsiteY0" fmla="*/ 0 h 3832555"/>
              <a:gd name="connsiteX1" fmla="*/ 670727 w 4387934"/>
              <a:gd name="connsiteY1" fmla="*/ 0 h 3832555"/>
              <a:gd name="connsiteX2" fmla="*/ 1297575 w 4387934"/>
              <a:gd name="connsiteY2" fmla="*/ 0 h 3832555"/>
              <a:gd name="connsiteX3" fmla="*/ 1924422 w 4387934"/>
              <a:gd name="connsiteY3" fmla="*/ 0 h 3832555"/>
              <a:gd name="connsiteX4" fmla="*/ 2419632 w 4387934"/>
              <a:gd name="connsiteY4" fmla="*/ 0 h 3832555"/>
              <a:gd name="connsiteX5" fmla="*/ 2914842 w 4387934"/>
              <a:gd name="connsiteY5" fmla="*/ 0 h 3832555"/>
              <a:gd name="connsiteX6" fmla="*/ 3629448 w 4387934"/>
              <a:gd name="connsiteY6" fmla="*/ 0 h 3832555"/>
              <a:gd name="connsiteX7" fmla="*/ 4387934 w 4387934"/>
              <a:gd name="connsiteY7" fmla="*/ 0 h 3832555"/>
              <a:gd name="connsiteX8" fmla="*/ 4387934 w 4387934"/>
              <a:gd name="connsiteY8" fmla="*/ 600434 h 3832555"/>
              <a:gd name="connsiteX9" fmla="*/ 4387934 w 4387934"/>
              <a:gd name="connsiteY9" fmla="*/ 1315844 h 3832555"/>
              <a:gd name="connsiteX10" fmla="*/ 4387934 w 4387934"/>
              <a:gd name="connsiteY10" fmla="*/ 1954603 h 3832555"/>
              <a:gd name="connsiteX11" fmla="*/ 4387934 w 4387934"/>
              <a:gd name="connsiteY11" fmla="*/ 2516711 h 3832555"/>
              <a:gd name="connsiteX12" fmla="*/ 4387934 w 4387934"/>
              <a:gd name="connsiteY12" fmla="*/ 3040494 h 3832555"/>
              <a:gd name="connsiteX13" fmla="*/ 4387934 w 4387934"/>
              <a:gd name="connsiteY13" fmla="*/ 3832555 h 3832555"/>
              <a:gd name="connsiteX14" fmla="*/ 3761086 w 4387934"/>
              <a:gd name="connsiteY14" fmla="*/ 3832555 h 3832555"/>
              <a:gd name="connsiteX15" fmla="*/ 3265877 w 4387934"/>
              <a:gd name="connsiteY15" fmla="*/ 3832555 h 3832555"/>
              <a:gd name="connsiteX16" fmla="*/ 2639029 w 4387934"/>
              <a:gd name="connsiteY16" fmla="*/ 3832555 h 3832555"/>
              <a:gd name="connsiteX17" fmla="*/ 2012181 w 4387934"/>
              <a:gd name="connsiteY17" fmla="*/ 3832555 h 3832555"/>
              <a:gd name="connsiteX18" fmla="*/ 1429213 w 4387934"/>
              <a:gd name="connsiteY18" fmla="*/ 3832555 h 3832555"/>
              <a:gd name="connsiteX19" fmla="*/ 714606 w 4387934"/>
              <a:gd name="connsiteY19" fmla="*/ 3832555 h 3832555"/>
              <a:gd name="connsiteX20" fmla="*/ 0 w 4387934"/>
              <a:gd name="connsiteY20" fmla="*/ 3832555 h 3832555"/>
              <a:gd name="connsiteX21" fmla="*/ 0 w 4387934"/>
              <a:gd name="connsiteY21" fmla="*/ 3155470 h 3832555"/>
              <a:gd name="connsiteX22" fmla="*/ 0 w 4387934"/>
              <a:gd name="connsiteY22" fmla="*/ 2555037 h 3832555"/>
              <a:gd name="connsiteX23" fmla="*/ 0 w 4387934"/>
              <a:gd name="connsiteY23" fmla="*/ 1916278 h 3832555"/>
              <a:gd name="connsiteX24" fmla="*/ 0 w 4387934"/>
              <a:gd name="connsiteY24" fmla="*/ 1354169 h 3832555"/>
              <a:gd name="connsiteX25" fmla="*/ 0 w 4387934"/>
              <a:gd name="connsiteY25" fmla="*/ 753736 h 3832555"/>
              <a:gd name="connsiteX26" fmla="*/ 0 w 4387934"/>
              <a:gd name="connsiteY26" fmla="*/ 0 h 38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87934" h="3832555" fill="none" extrusionOk="0">
                <a:moveTo>
                  <a:pt x="0" y="0"/>
                </a:moveTo>
                <a:cubicBezTo>
                  <a:pt x="155440" y="9521"/>
                  <a:pt x="452660" y="30566"/>
                  <a:pt x="670727" y="0"/>
                </a:cubicBezTo>
                <a:cubicBezTo>
                  <a:pt x="888794" y="-30566"/>
                  <a:pt x="1081454" y="6819"/>
                  <a:pt x="1297575" y="0"/>
                </a:cubicBezTo>
                <a:cubicBezTo>
                  <a:pt x="1513696" y="-6819"/>
                  <a:pt x="1735052" y="1235"/>
                  <a:pt x="1924422" y="0"/>
                </a:cubicBezTo>
                <a:cubicBezTo>
                  <a:pt x="2113792" y="-1235"/>
                  <a:pt x="2296107" y="7816"/>
                  <a:pt x="2419632" y="0"/>
                </a:cubicBezTo>
                <a:cubicBezTo>
                  <a:pt x="2543157" y="-7816"/>
                  <a:pt x="2807177" y="16969"/>
                  <a:pt x="2914842" y="0"/>
                </a:cubicBezTo>
                <a:cubicBezTo>
                  <a:pt x="3022507" y="-16969"/>
                  <a:pt x="3479043" y="26955"/>
                  <a:pt x="3629448" y="0"/>
                </a:cubicBezTo>
                <a:cubicBezTo>
                  <a:pt x="3779853" y="-26955"/>
                  <a:pt x="4029477" y="5925"/>
                  <a:pt x="4387934" y="0"/>
                </a:cubicBezTo>
                <a:cubicBezTo>
                  <a:pt x="4396353" y="242864"/>
                  <a:pt x="4370117" y="305776"/>
                  <a:pt x="4387934" y="600434"/>
                </a:cubicBezTo>
                <a:cubicBezTo>
                  <a:pt x="4405751" y="895092"/>
                  <a:pt x="4405843" y="1112846"/>
                  <a:pt x="4387934" y="1315844"/>
                </a:cubicBezTo>
                <a:cubicBezTo>
                  <a:pt x="4370026" y="1518842"/>
                  <a:pt x="4379335" y="1651382"/>
                  <a:pt x="4387934" y="1954603"/>
                </a:cubicBezTo>
                <a:cubicBezTo>
                  <a:pt x="4396533" y="2257824"/>
                  <a:pt x="4388021" y="2296719"/>
                  <a:pt x="4387934" y="2516711"/>
                </a:cubicBezTo>
                <a:cubicBezTo>
                  <a:pt x="4387847" y="2736703"/>
                  <a:pt x="4411510" y="2802195"/>
                  <a:pt x="4387934" y="3040494"/>
                </a:cubicBezTo>
                <a:cubicBezTo>
                  <a:pt x="4364358" y="3278793"/>
                  <a:pt x="4394537" y="3441039"/>
                  <a:pt x="4387934" y="3832555"/>
                </a:cubicBezTo>
                <a:cubicBezTo>
                  <a:pt x="4130317" y="3807504"/>
                  <a:pt x="4049325" y="3834199"/>
                  <a:pt x="3761086" y="3832555"/>
                </a:cubicBezTo>
                <a:cubicBezTo>
                  <a:pt x="3472847" y="3830911"/>
                  <a:pt x="3413184" y="3820606"/>
                  <a:pt x="3265877" y="3832555"/>
                </a:cubicBezTo>
                <a:cubicBezTo>
                  <a:pt x="3118570" y="3844504"/>
                  <a:pt x="2879402" y="3804091"/>
                  <a:pt x="2639029" y="3832555"/>
                </a:cubicBezTo>
                <a:cubicBezTo>
                  <a:pt x="2398656" y="3861019"/>
                  <a:pt x="2153210" y="3809927"/>
                  <a:pt x="2012181" y="3832555"/>
                </a:cubicBezTo>
                <a:cubicBezTo>
                  <a:pt x="1871152" y="3855183"/>
                  <a:pt x="1684784" y="3844406"/>
                  <a:pt x="1429213" y="3832555"/>
                </a:cubicBezTo>
                <a:cubicBezTo>
                  <a:pt x="1173642" y="3820704"/>
                  <a:pt x="945420" y="3820707"/>
                  <a:pt x="714606" y="3832555"/>
                </a:cubicBezTo>
                <a:cubicBezTo>
                  <a:pt x="483792" y="3844403"/>
                  <a:pt x="328410" y="3857285"/>
                  <a:pt x="0" y="3832555"/>
                </a:cubicBezTo>
                <a:cubicBezTo>
                  <a:pt x="-15931" y="3689981"/>
                  <a:pt x="-18739" y="3392178"/>
                  <a:pt x="0" y="3155470"/>
                </a:cubicBezTo>
                <a:cubicBezTo>
                  <a:pt x="18739" y="2918762"/>
                  <a:pt x="-2224" y="2840021"/>
                  <a:pt x="0" y="2555037"/>
                </a:cubicBezTo>
                <a:cubicBezTo>
                  <a:pt x="2224" y="2270053"/>
                  <a:pt x="25889" y="2205260"/>
                  <a:pt x="0" y="1916278"/>
                </a:cubicBezTo>
                <a:cubicBezTo>
                  <a:pt x="-25889" y="1627296"/>
                  <a:pt x="-25099" y="1538507"/>
                  <a:pt x="0" y="1354169"/>
                </a:cubicBezTo>
                <a:cubicBezTo>
                  <a:pt x="25099" y="1169831"/>
                  <a:pt x="19630" y="905456"/>
                  <a:pt x="0" y="753736"/>
                </a:cubicBezTo>
                <a:cubicBezTo>
                  <a:pt x="-19630" y="602016"/>
                  <a:pt x="-37403" y="280810"/>
                  <a:pt x="0" y="0"/>
                </a:cubicBezTo>
                <a:close/>
              </a:path>
              <a:path w="4387934" h="3832555" stroke="0" extrusionOk="0">
                <a:moveTo>
                  <a:pt x="0" y="0"/>
                </a:moveTo>
                <a:cubicBezTo>
                  <a:pt x="160428" y="27692"/>
                  <a:pt x="376830" y="17374"/>
                  <a:pt x="626848" y="0"/>
                </a:cubicBezTo>
                <a:cubicBezTo>
                  <a:pt x="876866" y="-17374"/>
                  <a:pt x="966399" y="-21076"/>
                  <a:pt x="1209816" y="0"/>
                </a:cubicBezTo>
                <a:cubicBezTo>
                  <a:pt x="1453233" y="21076"/>
                  <a:pt x="1604948" y="3559"/>
                  <a:pt x="1836664" y="0"/>
                </a:cubicBezTo>
                <a:cubicBezTo>
                  <a:pt x="2068380" y="-3559"/>
                  <a:pt x="2176986" y="13312"/>
                  <a:pt x="2507391" y="0"/>
                </a:cubicBezTo>
                <a:cubicBezTo>
                  <a:pt x="2837796" y="-13312"/>
                  <a:pt x="2877736" y="25653"/>
                  <a:pt x="3046480" y="0"/>
                </a:cubicBezTo>
                <a:cubicBezTo>
                  <a:pt x="3215224" y="-25653"/>
                  <a:pt x="3375869" y="9493"/>
                  <a:pt x="3541690" y="0"/>
                </a:cubicBezTo>
                <a:cubicBezTo>
                  <a:pt x="3707511" y="-9493"/>
                  <a:pt x="4028530" y="-31849"/>
                  <a:pt x="4387934" y="0"/>
                </a:cubicBezTo>
                <a:cubicBezTo>
                  <a:pt x="4371193" y="276615"/>
                  <a:pt x="4379888" y="412461"/>
                  <a:pt x="4387934" y="677085"/>
                </a:cubicBezTo>
                <a:cubicBezTo>
                  <a:pt x="4395980" y="941710"/>
                  <a:pt x="4381093" y="1105265"/>
                  <a:pt x="4387934" y="1392495"/>
                </a:cubicBezTo>
                <a:cubicBezTo>
                  <a:pt x="4394776" y="1679725"/>
                  <a:pt x="4383605" y="1739408"/>
                  <a:pt x="4387934" y="1992929"/>
                </a:cubicBezTo>
                <a:cubicBezTo>
                  <a:pt x="4392263" y="2246450"/>
                  <a:pt x="4391196" y="2334786"/>
                  <a:pt x="4387934" y="2516711"/>
                </a:cubicBezTo>
                <a:cubicBezTo>
                  <a:pt x="4384672" y="2698636"/>
                  <a:pt x="4398037" y="2877624"/>
                  <a:pt x="4387934" y="3117145"/>
                </a:cubicBezTo>
                <a:cubicBezTo>
                  <a:pt x="4377831" y="3356666"/>
                  <a:pt x="4360166" y="3634680"/>
                  <a:pt x="4387934" y="3832555"/>
                </a:cubicBezTo>
                <a:cubicBezTo>
                  <a:pt x="4248538" y="3832273"/>
                  <a:pt x="3928951" y="3840356"/>
                  <a:pt x="3761086" y="3832555"/>
                </a:cubicBezTo>
                <a:cubicBezTo>
                  <a:pt x="3593221" y="3824754"/>
                  <a:pt x="3428471" y="3835889"/>
                  <a:pt x="3178118" y="3832555"/>
                </a:cubicBezTo>
                <a:cubicBezTo>
                  <a:pt x="2927765" y="3829221"/>
                  <a:pt x="2863891" y="3821584"/>
                  <a:pt x="2682908" y="3832555"/>
                </a:cubicBezTo>
                <a:cubicBezTo>
                  <a:pt x="2501925" y="3843527"/>
                  <a:pt x="2369477" y="3840492"/>
                  <a:pt x="2143819" y="3832555"/>
                </a:cubicBezTo>
                <a:cubicBezTo>
                  <a:pt x="1918161" y="3824618"/>
                  <a:pt x="1826157" y="3816253"/>
                  <a:pt x="1560851" y="3832555"/>
                </a:cubicBezTo>
                <a:cubicBezTo>
                  <a:pt x="1295545" y="3848857"/>
                  <a:pt x="1283170" y="3818387"/>
                  <a:pt x="1065641" y="3832555"/>
                </a:cubicBezTo>
                <a:cubicBezTo>
                  <a:pt x="848112" y="3846724"/>
                  <a:pt x="450832" y="3837568"/>
                  <a:pt x="0" y="3832555"/>
                </a:cubicBezTo>
                <a:cubicBezTo>
                  <a:pt x="322" y="3493283"/>
                  <a:pt x="1897" y="3395363"/>
                  <a:pt x="0" y="3117145"/>
                </a:cubicBezTo>
                <a:cubicBezTo>
                  <a:pt x="-1897" y="2838927"/>
                  <a:pt x="-17215" y="2658140"/>
                  <a:pt x="0" y="2440060"/>
                </a:cubicBezTo>
                <a:cubicBezTo>
                  <a:pt x="17215" y="2221981"/>
                  <a:pt x="22046" y="2055621"/>
                  <a:pt x="0" y="1839626"/>
                </a:cubicBezTo>
                <a:cubicBezTo>
                  <a:pt x="-22046" y="1623631"/>
                  <a:pt x="17647" y="1388562"/>
                  <a:pt x="0" y="1239193"/>
                </a:cubicBezTo>
                <a:cubicBezTo>
                  <a:pt x="-17647" y="1089824"/>
                  <a:pt x="18129" y="784915"/>
                  <a:pt x="0" y="638759"/>
                </a:cubicBezTo>
                <a:cubicBezTo>
                  <a:pt x="-18129" y="492603"/>
                  <a:pt x="-7831" y="251522"/>
                  <a:pt x="0" y="0"/>
                </a:cubicBezTo>
                <a:close/>
              </a:path>
            </a:pathLst>
          </a:custGeom>
          <a:solidFill>
            <a:schemeClr val="bg1"/>
          </a:solidFill>
          <a:ln>
            <a:solidFill>
              <a:schemeClr val="tx1"/>
            </a:solidFill>
            <a:extLst>
              <a:ext uri="{C807C97D-BFC1-408E-A445-0C87EB9F89A2}">
                <ask:lineSketchStyleProps xmlns:ask="http://schemas.microsoft.com/office/drawing/2018/sketchyshapes" sd="13281603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2" name="Picture 1">
            <a:extLst>
              <a:ext uri="{FF2B5EF4-FFF2-40B4-BE49-F238E27FC236}">
                <a16:creationId xmlns:a16="http://schemas.microsoft.com/office/drawing/2014/main" id="{F47025F4-887C-2E4B-9ACE-3085C3E7E1FB}"/>
              </a:ext>
            </a:extLst>
          </p:cNvPr>
          <p:cNvPicPr>
            <a:picLocks noChangeAspect="1"/>
          </p:cNvPicPr>
          <p:nvPr/>
        </p:nvPicPr>
        <p:blipFill rotWithShape="1">
          <a:blip r:embed="rId3">
            <a:extLst>
              <a:ext uri="{28A0092B-C50C-407E-A947-70E740481C1C}">
                <a14:useLocalDpi xmlns:a14="http://schemas.microsoft.com/office/drawing/2010/main" val="0"/>
              </a:ext>
            </a:extLst>
          </a:blip>
          <a:srcRect l="8695" t="321" r="5544" b="-321"/>
          <a:stretch/>
        </p:blipFill>
        <p:spPr>
          <a:xfrm rot="577702">
            <a:off x="3011110" y="1871430"/>
            <a:ext cx="4077300" cy="3388094"/>
          </a:xfrm>
          <a:prstGeom prst="rect">
            <a:avLst/>
          </a:prstGeom>
        </p:spPr>
      </p:pic>
      <p:sp>
        <p:nvSpPr>
          <p:cNvPr id="5" name="Rectangle 4">
            <a:extLst>
              <a:ext uri="{FF2B5EF4-FFF2-40B4-BE49-F238E27FC236}">
                <a16:creationId xmlns:a16="http://schemas.microsoft.com/office/drawing/2014/main" id="{EAA72A3D-FEBF-7246-A06F-757CA71034D9}"/>
              </a:ext>
            </a:extLst>
          </p:cNvPr>
          <p:cNvSpPr/>
          <p:nvPr/>
        </p:nvSpPr>
        <p:spPr>
          <a:xfrm rot="21064801">
            <a:off x="370370" y="2472267"/>
            <a:ext cx="2389764" cy="3454400"/>
          </a:xfrm>
          <a:custGeom>
            <a:avLst/>
            <a:gdLst>
              <a:gd name="connsiteX0" fmla="*/ 0 w 2389764"/>
              <a:gd name="connsiteY0" fmla="*/ 0 h 3454400"/>
              <a:gd name="connsiteX1" fmla="*/ 621339 w 2389764"/>
              <a:gd name="connsiteY1" fmla="*/ 0 h 3454400"/>
              <a:gd name="connsiteX2" fmla="*/ 1147087 w 2389764"/>
              <a:gd name="connsiteY2" fmla="*/ 0 h 3454400"/>
              <a:gd name="connsiteX3" fmla="*/ 1720630 w 2389764"/>
              <a:gd name="connsiteY3" fmla="*/ 0 h 3454400"/>
              <a:gd name="connsiteX4" fmla="*/ 2389764 w 2389764"/>
              <a:gd name="connsiteY4" fmla="*/ 0 h 3454400"/>
              <a:gd name="connsiteX5" fmla="*/ 2389764 w 2389764"/>
              <a:gd name="connsiteY5" fmla="*/ 621792 h 3454400"/>
              <a:gd name="connsiteX6" fmla="*/ 2389764 w 2389764"/>
              <a:gd name="connsiteY6" fmla="*/ 1278128 h 3454400"/>
              <a:gd name="connsiteX7" fmla="*/ 2389764 w 2389764"/>
              <a:gd name="connsiteY7" fmla="*/ 1865376 h 3454400"/>
              <a:gd name="connsiteX8" fmla="*/ 2389764 w 2389764"/>
              <a:gd name="connsiteY8" fmla="*/ 2556256 h 3454400"/>
              <a:gd name="connsiteX9" fmla="*/ 2389764 w 2389764"/>
              <a:gd name="connsiteY9" fmla="*/ 3454400 h 3454400"/>
              <a:gd name="connsiteX10" fmla="*/ 1840118 w 2389764"/>
              <a:gd name="connsiteY10" fmla="*/ 3454400 h 3454400"/>
              <a:gd name="connsiteX11" fmla="*/ 1266575 w 2389764"/>
              <a:gd name="connsiteY11" fmla="*/ 3454400 h 3454400"/>
              <a:gd name="connsiteX12" fmla="*/ 740827 w 2389764"/>
              <a:gd name="connsiteY12" fmla="*/ 3454400 h 3454400"/>
              <a:gd name="connsiteX13" fmla="*/ 0 w 2389764"/>
              <a:gd name="connsiteY13" fmla="*/ 3454400 h 3454400"/>
              <a:gd name="connsiteX14" fmla="*/ 0 w 2389764"/>
              <a:gd name="connsiteY14" fmla="*/ 2832608 h 3454400"/>
              <a:gd name="connsiteX15" fmla="*/ 0 w 2389764"/>
              <a:gd name="connsiteY15" fmla="*/ 2210816 h 3454400"/>
              <a:gd name="connsiteX16" fmla="*/ 0 w 2389764"/>
              <a:gd name="connsiteY16" fmla="*/ 1589024 h 3454400"/>
              <a:gd name="connsiteX17" fmla="*/ 0 w 2389764"/>
              <a:gd name="connsiteY17" fmla="*/ 898144 h 3454400"/>
              <a:gd name="connsiteX18" fmla="*/ 0 w 2389764"/>
              <a:gd name="connsiteY18" fmla="*/ 0 h 34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89764" h="3454400" fill="none" extrusionOk="0">
                <a:moveTo>
                  <a:pt x="0" y="0"/>
                </a:moveTo>
                <a:cubicBezTo>
                  <a:pt x="263965" y="14562"/>
                  <a:pt x="459948" y="12156"/>
                  <a:pt x="621339" y="0"/>
                </a:cubicBezTo>
                <a:cubicBezTo>
                  <a:pt x="782730" y="-12156"/>
                  <a:pt x="1000632" y="6110"/>
                  <a:pt x="1147087" y="0"/>
                </a:cubicBezTo>
                <a:cubicBezTo>
                  <a:pt x="1293542" y="-6110"/>
                  <a:pt x="1499083" y="19895"/>
                  <a:pt x="1720630" y="0"/>
                </a:cubicBezTo>
                <a:cubicBezTo>
                  <a:pt x="1942177" y="-19895"/>
                  <a:pt x="2235719" y="25566"/>
                  <a:pt x="2389764" y="0"/>
                </a:cubicBezTo>
                <a:cubicBezTo>
                  <a:pt x="2400962" y="174567"/>
                  <a:pt x="2379042" y="391802"/>
                  <a:pt x="2389764" y="621792"/>
                </a:cubicBezTo>
                <a:cubicBezTo>
                  <a:pt x="2400486" y="851782"/>
                  <a:pt x="2374580" y="1027437"/>
                  <a:pt x="2389764" y="1278128"/>
                </a:cubicBezTo>
                <a:cubicBezTo>
                  <a:pt x="2404948" y="1528819"/>
                  <a:pt x="2380388" y="1668846"/>
                  <a:pt x="2389764" y="1865376"/>
                </a:cubicBezTo>
                <a:cubicBezTo>
                  <a:pt x="2399140" y="2061906"/>
                  <a:pt x="2355262" y="2215671"/>
                  <a:pt x="2389764" y="2556256"/>
                </a:cubicBezTo>
                <a:cubicBezTo>
                  <a:pt x="2424266" y="2896841"/>
                  <a:pt x="2356637" y="3133932"/>
                  <a:pt x="2389764" y="3454400"/>
                </a:cubicBezTo>
                <a:cubicBezTo>
                  <a:pt x="2168327" y="3456374"/>
                  <a:pt x="2079567" y="3452946"/>
                  <a:pt x="1840118" y="3454400"/>
                </a:cubicBezTo>
                <a:cubicBezTo>
                  <a:pt x="1600669" y="3455854"/>
                  <a:pt x="1418073" y="3454199"/>
                  <a:pt x="1266575" y="3454400"/>
                </a:cubicBezTo>
                <a:cubicBezTo>
                  <a:pt x="1115077" y="3454601"/>
                  <a:pt x="962592" y="3452136"/>
                  <a:pt x="740827" y="3454400"/>
                </a:cubicBezTo>
                <a:cubicBezTo>
                  <a:pt x="519062" y="3456664"/>
                  <a:pt x="241311" y="3441634"/>
                  <a:pt x="0" y="3454400"/>
                </a:cubicBezTo>
                <a:cubicBezTo>
                  <a:pt x="-30834" y="3169213"/>
                  <a:pt x="-1457" y="3138702"/>
                  <a:pt x="0" y="2832608"/>
                </a:cubicBezTo>
                <a:cubicBezTo>
                  <a:pt x="1457" y="2526514"/>
                  <a:pt x="-10643" y="2344671"/>
                  <a:pt x="0" y="2210816"/>
                </a:cubicBezTo>
                <a:cubicBezTo>
                  <a:pt x="10643" y="2076961"/>
                  <a:pt x="-6301" y="1824602"/>
                  <a:pt x="0" y="1589024"/>
                </a:cubicBezTo>
                <a:cubicBezTo>
                  <a:pt x="6301" y="1353446"/>
                  <a:pt x="17835" y="1123373"/>
                  <a:pt x="0" y="898144"/>
                </a:cubicBezTo>
                <a:cubicBezTo>
                  <a:pt x="-17835" y="672915"/>
                  <a:pt x="-28270" y="314075"/>
                  <a:pt x="0" y="0"/>
                </a:cubicBezTo>
                <a:close/>
              </a:path>
              <a:path w="2389764" h="3454400" stroke="0" extrusionOk="0">
                <a:moveTo>
                  <a:pt x="0" y="0"/>
                </a:moveTo>
                <a:cubicBezTo>
                  <a:pt x="123331" y="13553"/>
                  <a:pt x="350184" y="-9897"/>
                  <a:pt x="597441" y="0"/>
                </a:cubicBezTo>
                <a:cubicBezTo>
                  <a:pt x="844698" y="9897"/>
                  <a:pt x="921015" y="25135"/>
                  <a:pt x="1170984" y="0"/>
                </a:cubicBezTo>
                <a:cubicBezTo>
                  <a:pt x="1420953" y="-25135"/>
                  <a:pt x="1507200" y="-5854"/>
                  <a:pt x="1768425" y="0"/>
                </a:cubicBezTo>
                <a:cubicBezTo>
                  <a:pt x="2029650" y="5854"/>
                  <a:pt x="2089655" y="-19603"/>
                  <a:pt x="2389764" y="0"/>
                </a:cubicBezTo>
                <a:cubicBezTo>
                  <a:pt x="2388932" y="239567"/>
                  <a:pt x="2381429" y="421511"/>
                  <a:pt x="2389764" y="621792"/>
                </a:cubicBezTo>
                <a:cubicBezTo>
                  <a:pt x="2398099" y="822073"/>
                  <a:pt x="2385797" y="1090726"/>
                  <a:pt x="2389764" y="1278128"/>
                </a:cubicBezTo>
                <a:cubicBezTo>
                  <a:pt x="2393731" y="1465530"/>
                  <a:pt x="2366120" y="1727630"/>
                  <a:pt x="2389764" y="2003552"/>
                </a:cubicBezTo>
                <a:cubicBezTo>
                  <a:pt x="2413408" y="2279474"/>
                  <a:pt x="2417589" y="2386149"/>
                  <a:pt x="2389764" y="2590800"/>
                </a:cubicBezTo>
                <a:cubicBezTo>
                  <a:pt x="2361939" y="2795451"/>
                  <a:pt x="2389210" y="3183492"/>
                  <a:pt x="2389764" y="3454400"/>
                </a:cubicBezTo>
                <a:cubicBezTo>
                  <a:pt x="2122635" y="3426344"/>
                  <a:pt x="2027001" y="3441758"/>
                  <a:pt x="1816221" y="3454400"/>
                </a:cubicBezTo>
                <a:cubicBezTo>
                  <a:pt x="1605441" y="3467042"/>
                  <a:pt x="1417141" y="3445566"/>
                  <a:pt x="1194882" y="3454400"/>
                </a:cubicBezTo>
                <a:cubicBezTo>
                  <a:pt x="972623" y="3463234"/>
                  <a:pt x="866459" y="3444075"/>
                  <a:pt x="549646" y="3454400"/>
                </a:cubicBezTo>
                <a:cubicBezTo>
                  <a:pt x="232833" y="3464725"/>
                  <a:pt x="111789" y="3468003"/>
                  <a:pt x="0" y="3454400"/>
                </a:cubicBezTo>
                <a:cubicBezTo>
                  <a:pt x="1604" y="3225919"/>
                  <a:pt x="26875" y="3071748"/>
                  <a:pt x="0" y="2694432"/>
                </a:cubicBezTo>
                <a:cubicBezTo>
                  <a:pt x="-26875" y="2317116"/>
                  <a:pt x="-23368" y="2299383"/>
                  <a:pt x="0" y="2107184"/>
                </a:cubicBezTo>
                <a:cubicBezTo>
                  <a:pt x="23368" y="1914985"/>
                  <a:pt x="12201" y="1712906"/>
                  <a:pt x="0" y="1450848"/>
                </a:cubicBezTo>
                <a:cubicBezTo>
                  <a:pt x="-12201" y="1188790"/>
                  <a:pt x="-35836" y="1059135"/>
                  <a:pt x="0" y="690880"/>
                </a:cubicBezTo>
                <a:cubicBezTo>
                  <a:pt x="35836" y="322625"/>
                  <a:pt x="-18736" y="194267"/>
                  <a:pt x="0" y="0"/>
                </a:cubicBezTo>
                <a:close/>
              </a:path>
            </a:pathLst>
          </a:custGeom>
          <a:solidFill>
            <a:schemeClr val="bg1"/>
          </a:solidFill>
          <a:ln>
            <a:solidFill>
              <a:schemeClr val="tx1"/>
            </a:solidFill>
            <a:extLst>
              <a:ext uri="{C807C97D-BFC1-408E-A445-0C87EB9F89A2}">
                <ask:lineSketchStyleProps xmlns:ask="http://schemas.microsoft.com/office/drawing/2018/sketchyshapes" sd="13281603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a:t>
            </a:r>
          </a:p>
        </p:txBody>
      </p:sp>
      <p:pic>
        <p:nvPicPr>
          <p:cNvPr id="3" name="Picture 2">
            <a:extLst>
              <a:ext uri="{FF2B5EF4-FFF2-40B4-BE49-F238E27FC236}">
                <a16:creationId xmlns:a16="http://schemas.microsoft.com/office/drawing/2014/main" id="{5B177930-04CA-2846-AAC4-80458BEA4B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76972">
            <a:off x="553654" y="2658533"/>
            <a:ext cx="2081249" cy="3116289"/>
          </a:xfrm>
          <a:prstGeom prst="rect">
            <a:avLst/>
          </a:prstGeom>
        </p:spPr>
      </p:pic>
      <p:pic>
        <p:nvPicPr>
          <p:cNvPr id="4" name="Picture 3">
            <a:extLst>
              <a:ext uri="{FF2B5EF4-FFF2-40B4-BE49-F238E27FC236}">
                <a16:creationId xmlns:a16="http://schemas.microsoft.com/office/drawing/2014/main" id="{DAB8AA42-837C-3E4C-BA48-BEE619C547FE}"/>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colorTemperature colorTemp="5900"/>
                    </a14:imgEffect>
                    <a14:imgEffect>
                      <a14:brightnessContrast contrast="-20000"/>
                    </a14:imgEffect>
                  </a14:imgLayer>
                </a14:imgProps>
              </a:ext>
            </a:extLst>
          </a:blip>
          <a:stretch>
            <a:fillRect/>
          </a:stretch>
        </p:blipFill>
        <p:spPr>
          <a:xfrm>
            <a:off x="192984" y="202090"/>
            <a:ext cx="6924905" cy="881643"/>
          </a:xfrm>
          <a:prstGeom prst="rect">
            <a:avLst/>
          </a:prstGeom>
          <a:noFill/>
        </p:spPr>
      </p:pic>
      <p:sp>
        <p:nvSpPr>
          <p:cNvPr id="10" name="Rectangle 9">
            <a:extLst>
              <a:ext uri="{FF2B5EF4-FFF2-40B4-BE49-F238E27FC236}">
                <a16:creationId xmlns:a16="http://schemas.microsoft.com/office/drawing/2014/main" id="{73314F4E-874B-3B45-8A97-9D321A29B1B4}"/>
              </a:ext>
            </a:extLst>
          </p:cNvPr>
          <p:cNvSpPr/>
          <p:nvPr/>
        </p:nvSpPr>
        <p:spPr>
          <a:xfrm rot="21438898">
            <a:off x="6789308" y="2641595"/>
            <a:ext cx="5305442" cy="2716674"/>
          </a:xfrm>
          <a:custGeom>
            <a:avLst/>
            <a:gdLst>
              <a:gd name="connsiteX0" fmla="*/ 0 w 5305442"/>
              <a:gd name="connsiteY0" fmla="*/ 0 h 2716674"/>
              <a:gd name="connsiteX1" fmla="*/ 610126 w 5305442"/>
              <a:gd name="connsiteY1" fmla="*/ 0 h 2716674"/>
              <a:gd name="connsiteX2" fmla="*/ 1379415 w 5305442"/>
              <a:gd name="connsiteY2" fmla="*/ 0 h 2716674"/>
              <a:gd name="connsiteX3" fmla="*/ 2042595 w 5305442"/>
              <a:gd name="connsiteY3" fmla="*/ 0 h 2716674"/>
              <a:gd name="connsiteX4" fmla="*/ 2705775 w 5305442"/>
              <a:gd name="connsiteY4" fmla="*/ 0 h 2716674"/>
              <a:gd name="connsiteX5" fmla="*/ 3209792 w 5305442"/>
              <a:gd name="connsiteY5" fmla="*/ 0 h 2716674"/>
              <a:gd name="connsiteX6" fmla="*/ 3713809 w 5305442"/>
              <a:gd name="connsiteY6" fmla="*/ 0 h 2716674"/>
              <a:gd name="connsiteX7" fmla="*/ 4483098 w 5305442"/>
              <a:gd name="connsiteY7" fmla="*/ 0 h 2716674"/>
              <a:gd name="connsiteX8" fmla="*/ 5305442 w 5305442"/>
              <a:gd name="connsiteY8" fmla="*/ 0 h 2716674"/>
              <a:gd name="connsiteX9" fmla="*/ 5305442 w 5305442"/>
              <a:gd name="connsiteY9" fmla="*/ 652002 h 2716674"/>
              <a:gd name="connsiteX10" fmla="*/ 5305442 w 5305442"/>
              <a:gd name="connsiteY10" fmla="*/ 1385504 h 2716674"/>
              <a:gd name="connsiteX11" fmla="*/ 5305442 w 5305442"/>
              <a:gd name="connsiteY11" fmla="*/ 2064672 h 2716674"/>
              <a:gd name="connsiteX12" fmla="*/ 5305442 w 5305442"/>
              <a:gd name="connsiteY12" fmla="*/ 2716674 h 2716674"/>
              <a:gd name="connsiteX13" fmla="*/ 4801425 w 5305442"/>
              <a:gd name="connsiteY13" fmla="*/ 2716674 h 2716674"/>
              <a:gd name="connsiteX14" fmla="*/ 4244354 w 5305442"/>
              <a:gd name="connsiteY14" fmla="*/ 2716674 h 2716674"/>
              <a:gd name="connsiteX15" fmla="*/ 3687282 w 5305442"/>
              <a:gd name="connsiteY15" fmla="*/ 2716674 h 2716674"/>
              <a:gd name="connsiteX16" fmla="*/ 3183265 w 5305442"/>
              <a:gd name="connsiteY16" fmla="*/ 2716674 h 2716674"/>
              <a:gd name="connsiteX17" fmla="*/ 2520085 w 5305442"/>
              <a:gd name="connsiteY17" fmla="*/ 2716674 h 2716674"/>
              <a:gd name="connsiteX18" fmla="*/ 1856905 w 5305442"/>
              <a:gd name="connsiteY18" fmla="*/ 2716674 h 2716674"/>
              <a:gd name="connsiteX19" fmla="*/ 1246779 w 5305442"/>
              <a:gd name="connsiteY19" fmla="*/ 2716674 h 2716674"/>
              <a:gd name="connsiteX20" fmla="*/ 0 w 5305442"/>
              <a:gd name="connsiteY20" fmla="*/ 2716674 h 2716674"/>
              <a:gd name="connsiteX21" fmla="*/ 0 w 5305442"/>
              <a:gd name="connsiteY21" fmla="*/ 2091839 h 2716674"/>
              <a:gd name="connsiteX22" fmla="*/ 0 w 5305442"/>
              <a:gd name="connsiteY22" fmla="*/ 1467004 h 2716674"/>
              <a:gd name="connsiteX23" fmla="*/ 0 w 5305442"/>
              <a:gd name="connsiteY23" fmla="*/ 815002 h 2716674"/>
              <a:gd name="connsiteX24" fmla="*/ 0 w 5305442"/>
              <a:gd name="connsiteY24" fmla="*/ 0 h 271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05442" h="2716674" fill="none" extrusionOk="0">
                <a:moveTo>
                  <a:pt x="0" y="0"/>
                </a:moveTo>
                <a:cubicBezTo>
                  <a:pt x="289188" y="459"/>
                  <a:pt x="342663" y="12086"/>
                  <a:pt x="610126" y="0"/>
                </a:cubicBezTo>
                <a:cubicBezTo>
                  <a:pt x="877589" y="-12086"/>
                  <a:pt x="1010366" y="21573"/>
                  <a:pt x="1379415" y="0"/>
                </a:cubicBezTo>
                <a:cubicBezTo>
                  <a:pt x="1748464" y="-21573"/>
                  <a:pt x="1760512" y="-19256"/>
                  <a:pt x="2042595" y="0"/>
                </a:cubicBezTo>
                <a:cubicBezTo>
                  <a:pt x="2324678" y="19256"/>
                  <a:pt x="2507707" y="-5477"/>
                  <a:pt x="2705775" y="0"/>
                </a:cubicBezTo>
                <a:cubicBezTo>
                  <a:pt x="2903843" y="5477"/>
                  <a:pt x="3049685" y="5808"/>
                  <a:pt x="3209792" y="0"/>
                </a:cubicBezTo>
                <a:cubicBezTo>
                  <a:pt x="3369899" y="-5808"/>
                  <a:pt x="3613006" y="4039"/>
                  <a:pt x="3713809" y="0"/>
                </a:cubicBezTo>
                <a:cubicBezTo>
                  <a:pt x="3814612" y="-4039"/>
                  <a:pt x="4116785" y="-4666"/>
                  <a:pt x="4483098" y="0"/>
                </a:cubicBezTo>
                <a:cubicBezTo>
                  <a:pt x="4849411" y="4666"/>
                  <a:pt x="5007367" y="-29570"/>
                  <a:pt x="5305442" y="0"/>
                </a:cubicBezTo>
                <a:cubicBezTo>
                  <a:pt x="5329601" y="141959"/>
                  <a:pt x="5306536" y="424120"/>
                  <a:pt x="5305442" y="652002"/>
                </a:cubicBezTo>
                <a:cubicBezTo>
                  <a:pt x="5304348" y="879884"/>
                  <a:pt x="5272731" y="1089965"/>
                  <a:pt x="5305442" y="1385504"/>
                </a:cubicBezTo>
                <a:cubicBezTo>
                  <a:pt x="5338153" y="1681043"/>
                  <a:pt x="5302751" y="1888850"/>
                  <a:pt x="5305442" y="2064672"/>
                </a:cubicBezTo>
                <a:cubicBezTo>
                  <a:pt x="5308133" y="2240494"/>
                  <a:pt x="5304505" y="2524775"/>
                  <a:pt x="5305442" y="2716674"/>
                </a:cubicBezTo>
                <a:cubicBezTo>
                  <a:pt x="5184886" y="2713994"/>
                  <a:pt x="4931114" y="2731356"/>
                  <a:pt x="4801425" y="2716674"/>
                </a:cubicBezTo>
                <a:cubicBezTo>
                  <a:pt x="4671736" y="2701992"/>
                  <a:pt x="4402315" y="2693849"/>
                  <a:pt x="4244354" y="2716674"/>
                </a:cubicBezTo>
                <a:cubicBezTo>
                  <a:pt x="4086393" y="2739499"/>
                  <a:pt x="3830760" y="2733607"/>
                  <a:pt x="3687282" y="2716674"/>
                </a:cubicBezTo>
                <a:cubicBezTo>
                  <a:pt x="3543804" y="2699741"/>
                  <a:pt x="3335701" y="2706049"/>
                  <a:pt x="3183265" y="2716674"/>
                </a:cubicBezTo>
                <a:cubicBezTo>
                  <a:pt x="3030829" y="2727299"/>
                  <a:pt x="2661660" y="2712135"/>
                  <a:pt x="2520085" y="2716674"/>
                </a:cubicBezTo>
                <a:cubicBezTo>
                  <a:pt x="2378510" y="2721213"/>
                  <a:pt x="2125850" y="2747082"/>
                  <a:pt x="1856905" y="2716674"/>
                </a:cubicBezTo>
                <a:cubicBezTo>
                  <a:pt x="1587960" y="2686266"/>
                  <a:pt x="1380517" y="2713399"/>
                  <a:pt x="1246779" y="2716674"/>
                </a:cubicBezTo>
                <a:cubicBezTo>
                  <a:pt x="1113041" y="2719949"/>
                  <a:pt x="260267" y="2735049"/>
                  <a:pt x="0" y="2716674"/>
                </a:cubicBezTo>
                <a:cubicBezTo>
                  <a:pt x="-6407" y="2546010"/>
                  <a:pt x="-24981" y="2368567"/>
                  <a:pt x="0" y="2091839"/>
                </a:cubicBezTo>
                <a:cubicBezTo>
                  <a:pt x="24981" y="1815111"/>
                  <a:pt x="21919" y="1652716"/>
                  <a:pt x="0" y="1467004"/>
                </a:cubicBezTo>
                <a:cubicBezTo>
                  <a:pt x="-21919" y="1281292"/>
                  <a:pt x="-10206" y="1030770"/>
                  <a:pt x="0" y="815002"/>
                </a:cubicBezTo>
                <a:cubicBezTo>
                  <a:pt x="10206" y="599234"/>
                  <a:pt x="12772" y="185631"/>
                  <a:pt x="0" y="0"/>
                </a:cubicBezTo>
                <a:close/>
              </a:path>
              <a:path w="5305442" h="2716674" stroke="0" extrusionOk="0">
                <a:moveTo>
                  <a:pt x="0" y="0"/>
                </a:moveTo>
                <a:cubicBezTo>
                  <a:pt x="210244" y="31281"/>
                  <a:pt x="497415" y="29470"/>
                  <a:pt x="663180" y="0"/>
                </a:cubicBezTo>
                <a:cubicBezTo>
                  <a:pt x="828945" y="-29470"/>
                  <a:pt x="1024476" y="-5455"/>
                  <a:pt x="1273306" y="0"/>
                </a:cubicBezTo>
                <a:cubicBezTo>
                  <a:pt x="1522136" y="5455"/>
                  <a:pt x="1711911" y="30290"/>
                  <a:pt x="1936486" y="0"/>
                </a:cubicBezTo>
                <a:cubicBezTo>
                  <a:pt x="2161061" y="-30290"/>
                  <a:pt x="2347759" y="-7017"/>
                  <a:pt x="2652721" y="0"/>
                </a:cubicBezTo>
                <a:cubicBezTo>
                  <a:pt x="2957684" y="7017"/>
                  <a:pt x="2964344" y="19933"/>
                  <a:pt x="3209792" y="0"/>
                </a:cubicBezTo>
                <a:cubicBezTo>
                  <a:pt x="3455240" y="-19933"/>
                  <a:pt x="3559401" y="-4204"/>
                  <a:pt x="3713809" y="0"/>
                </a:cubicBezTo>
                <a:cubicBezTo>
                  <a:pt x="3868217" y="4204"/>
                  <a:pt x="4093796" y="19352"/>
                  <a:pt x="4376990" y="0"/>
                </a:cubicBezTo>
                <a:cubicBezTo>
                  <a:pt x="4660184" y="-19352"/>
                  <a:pt x="5076578" y="37127"/>
                  <a:pt x="5305442" y="0"/>
                </a:cubicBezTo>
                <a:cubicBezTo>
                  <a:pt x="5310825" y="163589"/>
                  <a:pt x="5312251" y="354150"/>
                  <a:pt x="5305442" y="652002"/>
                </a:cubicBezTo>
                <a:cubicBezTo>
                  <a:pt x="5298633" y="949854"/>
                  <a:pt x="5310520" y="1015875"/>
                  <a:pt x="5305442" y="1304004"/>
                </a:cubicBezTo>
                <a:cubicBezTo>
                  <a:pt x="5300364" y="1592133"/>
                  <a:pt x="5335252" y="1696669"/>
                  <a:pt x="5305442" y="1901672"/>
                </a:cubicBezTo>
                <a:cubicBezTo>
                  <a:pt x="5275632" y="2106675"/>
                  <a:pt x="5340846" y="2390725"/>
                  <a:pt x="5305442" y="2716674"/>
                </a:cubicBezTo>
                <a:cubicBezTo>
                  <a:pt x="5190778" y="2721319"/>
                  <a:pt x="4987030" y="2706204"/>
                  <a:pt x="4801425" y="2716674"/>
                </a:cubicBezTo>
                <a:cubicBezTo>
                  <a:pt x="4615820" y="2727144"/>
                  <a:pt x="4251215" y="2745502"/>
                  <a:pt x="4032136" y="2716674"/>
                </a:cubicBezTo>
                <a:cubicBezTo>
                  <a:pt x="3813057" y="2687846"/>
                  <a:pt x="3554982" y="2740076"/>
                  <a:pt x="3422010" y="2716674"/>
                </a:cubicBezTo>
                <a:cubicBezTo>
                  <a:pt x="3289038" y="2693272"/>
                  <a:pt x="3059978" y="2737318"/>
                  <a:pt x="2917993" y="2716674"/>
                </a:cubicBezTo>
                <a:cubicBezTo>
                  <a:pt x="2776008" y="2696030"/>
                  <a:pt x="2477733" y="2712218"/>
                  <a:pt x="2360922" y="2716674"/>
                </a:cubicBezTo>
                <a:cubicBezTo>
                  <a:pt x="2244111" y="2721130"/>
                  <a:pt x="1874564" y="2725996"/>
                  <a:pt x="1750796" y="2716674"/>
                </a:cubicBezTo>
                <a:cubicBezTo>
                  <a:pt x="1627028" y="2707352"/>
                  <a:pt x="1433927" y="2719775"/>
                  <a:pt x="1246779" y="2716674"/>
                </a:cubicBezTo>
                <a:cubicBezTo>
                  <a:pt x="1059631" y="2713573"/>
                  <a:pt x="885416" y="2725056"/>
                  <a:pt x="636653" y="2716674"/>
                </a:cubicBezTo>
                <a:cubicBezTo>
                  <a:pt x="387890" y="2708292"/>
                  <a:pt x="289686" y="2708478"/>
                  <a:pt x="0" y="2716674"/>
                </a:cubicBezTo>
                <a:cubicBezTo>
                  <a:pt x="-12183" y="2481174"/>
                  <a:pt x="3627" y="2359569"/>
                  <a:pt x="0" y="2091839"/>
                </a:cubicBezTo>
                <a:cubicBezTo>
                  <a:pt x="-3627" y="1824110"/>
                  <a:pt x="-11075" y="1579398"/>
                  <a:pt x="0" y="1439837"/>
                </a:cubicBezTo>
                <a:cubicBezTo>
                  <a:pt x="11075" y="1300276"/>
                  <a:pt x="-2961" y="1062482"/>
                  <a:pt x="0" y="787835"/>
                </a:cubicBezTo>
                <a:cubicBezTo>
                  <a:pt x="2961" y="513188"/>
                  <a:pt x="3177" y="212029"/>
                  <a:pt x="0" y="0"/>
                </a:cubicBezTo>
                <a:close/>
              </a:path>
            </a:pathLst>
          </a:custGeom>
          <a:solidFill>
            <a:schemeClr val="bg1"/>
          </a:solidFill>
          <a:ln>
            <a:solidFill>
              <a:schemeClr val="tx1"/>
            </a:solidFill>
            <a:extLst>
              <a:ext uri="{C807C97D-BFC1-408E-A445-0C87EB9F89A2}">
                <ask:lineSketchStyleProps xmlns:ask="http://schemas.microsoft.com/office/drawing/2018/sketchyshapes" sd="13281603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a:t>
            </a:r>
          </a:p>
        </p:txBody>
      </p:sp>
      <p:pic>
        <p:nvPicPr>
          <p:cNvPr id="11" name="Picture 10">
            <a:extLst>
              <a:ext uri="{FF2B5EF4-FFF2-40B4-BE49-F238E27FC236}">
                <a16:creationId xmlns:a16="http://schemas.microsoft.com/office/drawing/2014/main" id="{81203AE7-26E6-F440-AD3A-07C02635269B}"/>
              </a:ext>
            </a:extLst>
          </p:cNvPr>
          <p:cNvPicPr>
            <a:picLocks noChangeAspect="1"/>
          </p:cNvPicPr>
          <p:nvPr/>
        </p:nvPicPr>
        <p:blipFill rotWithShape="1">
          <a:blip r:embed="rId7">
            <a:extLst>
              <a:ext uri="{28A0092B-C50C-407E-A947-70E740481C1C}">
                <a14:useLocalDpi xmlns:a14="http://schemas.microsoft.com/office/drawing/2010/main" val="0"/>
              </a:ext>
            </a:extLst>
          </a:blip>
          <a:srcRect l="4633" r="10886"/>
          <a:stretch/>
        </p:blipFill>
        <p:spPr>
          <a:xfrm rot="21438898">
            <a:off x="6999743" y="2784367"/>
            <a:ext cx="4673020" cy="2413035"/>
          </a:xfrm>
          <a:prstGeom prst="rect">
            <a:avLst/>
          </a:prstGeom>
        </p:spPr>
      </p:pic>
      <p:sp>
        <p:nvSpPr>
          <p:cNvPr id="12" name="Subtitle 2">
            <a:extLst>
              <a:ext uri="{FF2B5EF4-FFF2-40B4-BE49-F238E27FC236}">
                <a16:creationId xmlns:a16="http://schemas.microsoft.com/office/drawing/2014/main" id="{2F2AD75B-CB71-8A48-83D4-C0BC26D6F2A0}"/>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59208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973A93-8C24-E649-8A15-3E801F02A9EE}"/>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27541" r="2614" b="32520"/>
          <a:stretch/>
        </p:blipFill>
        <p:spPr>
          <a:xfrm>
            <a:off x="0" y="0"/>
            <a:ext cx="12192000" cy="6392615"/>
          </a:xfrm>
          <a:prstGeom prst="rect">
            <a:avLst/>
          </a:prstGeom>
        </p:spPr>
      </p:pic>
      <p:sp>
        <p:nvSpPr>
          <p:cNvPr id="2" name="Rectangle 1">
            <a:extLst>
              <a:ext uri="{FF2B5EF4-FFF2-40B4-BE49-F238E27FC236}">
                <a16:creationId xmlns:a16="http://schemas.microsoft.com/office/drawing/2014/main" id="{5F9B64DD-7AB7-454D-ADDB-475B3F1EEFA1}"/>
              </a:ext>
            </a:extLst>
          </p:cNvPr>
          <p:cNvSpPr/>
          <p:nvPr/>
        </p:nvSpPr>
        <p:spPr>
          <a:xfrm>
            <a:off x="678909" y="2831702"/>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Housing supply</a:t>
            </a:r>
          </a:p>
        </p:txBody>
      </p:sp>
      <p:sp>
        <p:nvSpPr>
          <p:cNvPr id="12" name="Rectangle 11">
            <a:extLst>
              <a:ext uri="{FF2B5EF4-FFF2-40B4-BE49-F238E27FC236}">
                <a16:creationId xmlns:a16="http://schemas.microsoft.com/office/drawing/2014/main" id="{00D440C6-6E79-BA4D-984B-5EB0FF634083}"/>
              </a:ext>
            </a:extLst>
          </p:cNvPr>
          <p:cNvSpPr/>
          <p:nvPr/>
        </p:nvSpPr>
        <p:spPr>
          <a:xfrm>
            <a:off x="4359370" y="5298645"/>
            <a:ext cx="3473260" cy="669150"/>
          </a:xfrm>
          <a:custGeom>
            <a:avLst/>
            <a:gdLst>
              <a:gd name="connsiteX0" fmla="*/ 0 w 3473260"/>
              <a:gd name="connsiteY0" fmla="*/ 0 h 669150"/>
              <a:gd name="connsiteX1" fmla="*/ 764117 w 3473260"/>
              <a:gd name="connsiteY1" fmla="*/ 0 h 669150"/>
              <a:gd name="connsiteX2" fmla="*/ 1424037 w 3473260"/>
              <a:gd name="connsiteY2" fmla="*/ 0 h 669150"/>
              <a:gd name="connsiteX3" fmla="*/ 2188154 w 3473260"/>
              <a:gd name="connsiteY3" fmla="*/ 0 h 669150"/>
              <a:gd name="connsiteX4" fmla="*/ 2848073 w 3473260"/>
              <a:gd name="connsiteY4" fmla="*/ 0 h 669150"/>
              <a:gd name="connsiteX5" fmla="*/ 3473260 w 3473260"/>
              <a:gd name="connsiteY5" fmla="*/ 0 h 669150"/>
              <a:gd name="connsiteX6" fmla="*/ 3473260 w 3473260"/>
              <a:gd name="connsiteY6" fmla="*/ 669150 h 669150"/>
              <a:gd name="connsiteX7" fmla="*/ 2848073 w 3473260"/>
              <a:gd name="connsiteY7" fmla="*/ 669150 h 669150"/>
              <a:gd name="connsiteX8" fmla="*/ 2118689 w 3473260"/>
              <a:gd name="connsiteY8" fmla="*/ 669150 h 669150"/>
              <a:gd name="connsiteX9" fmla="*/ 1424037 w 3473260"/>
              <a:gd name="connsiteY9" fmla="*/ 669150 h 669150"/>
              <a:gd name="connsiteX10" fmla="*/ 694652 w 3473260"/>
              <a:gd name="connsiteY10" fmla="*/ 669150 h 669150"/>
              <a:gd name="connsiteX11" fmla="*/ 0 w 3473260"/>
              <a:gd name="connsiteY11" fmla="*/ 669150 h 669150"/>
              <a:gd name="connsiteX12" fmla="*/ 0 w 3473260"/>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260" h="669150" fill="none" extrusionOk="0">
                <a:moveTo>
                  <a:pt x="0" y="0"/>
                </a:moveTo>
                <a:cubicBezTo>
                  <a:pt x="181063" y="-13686"/>
                  <a:pt x="390065" y="-28853"/>
                  <a:pt x="764117" y="0"/>
                </a:cubicBezTo>
                <a:cubicBezTo>
                  <a:pt x="1138169" y="28853"/>
                  <a:pt x="1110812" y="12986"/>
                  <a:pt x="1424037" y="0"/>
                </a:cubicBezTo>
                <a:cubicBezTo>
                  <a:pt x="1737262" y="-12986"/>
                  <a:pt x="1955073" y="-15031"/>
                  <a:pt x="2188154" y="0"/>
                </a:cubicBezTo>
                <a:cubicBezTo>
                  <a:pt x="2421235" y="15031"/>
                  <a:pt x="2564557" y="-651"/>
                  <a:pt x="2848073" y="0"/>
                </a:cubicBezTo>
                <a:cubicBezTo>
                  <a:pt x="3131589" y="651"/>
                  <a:pt x="3214648" y="24639"/>
                  <a:pt x="3473260" y="0"/>
                </a:cubicBezTo>
                <a:cubicBezTo>
                  <a:pt x="3504302" y="252042"/>
                  <a:pt x="3493934" y="465004"/>
                  <a:pt x="3473260" y="669150"/>
                </a:cubicBezTo>
                <a:cubicBezTo>
                  <a:pt x="3344752" y="664051"/>
                  <a:pt x="3081697" y="681987"/>
                  <a:pt x="2848073" y="669150"/>
                </a:cubicBezTo>
                <a:cubicBezTo>
                  <a:pt x="2614449" y="656313"/>
                  <a:pt x="2480289" y="687510"/>
                  <a:pt x="2118689" y="669150"/>
                </a:cubicBezTo>
                <a:cubicBezTo>
                  <a:pt x="1757089" y="650790"/>
                  <a:pt x="1623488" y="652893"/>
                  <a:pt x="1424037" y="669150"/>
                </a:cubicBezTo>
                <a:cubicBezTo>
                  <a:pt x="1224586" y="685407"/>
                  <a:pt x="862848" y="677412"/>
                  <a:pt x="694652" y="669150"/>
                </a:cubicBezTo>
                <a:cubicBezTo>
                  <a:pt x="526457" y="660888"/>
                  <a:pt x="168609" y="666192"/>
                  <a:pt x="0" y="669150"/>
                </a:cubicBezTo>
                <a:cubicBezTo>
                  <a:pt x="-30506" y="417636"/>
                  <a:pt x="6264" y="187991"/>
                  <a:pt x="0" y="0"/>
                </a:cubicBezTo>
                <a:close/>
              </a:path>
              <a:path w="3473260" h="669150" stroke="0" extrusionOk="0">
                <a:moveTo>
                  <a:pt x="0" y="0"/>
                </a:moveTo>
                <a:cubicBezTo>
                  <a:pt x="236190" y="-11230"/>
                  <a:pt x="365143" y="14046"/>
                  <a:pt x="659919" y="0"/>
                </a:cubicBezTo>
                <a:cubicBezTo>
                  <a:pt x="954695" y="-14046"/>
                  <a:pt x="1108432" y="-25215"/>
                  <a:pt x="1285106" y="0"/>
                </a:cubicBezTo>
                <a:cubicBezTo>
                  <a:pt x="1461780" y="25215"/>
                  <a:pt x="1644912" y="7287"/>
                  <a:pt x="1945026" y="0"/>
                </a:cubicBezTo>
                <a:cubicBezTo>
                  <a:pt x="2245140" y="-7287"/>
                  <a:pt x="2282706" y="-27844"/>
                  <a:pt x="2570212" y="0"/>
                </a:cubicBezTo>
                <a:cubicBezTo>
                  <a:pt x="2857718" y="27844"/>
                  <a:pt x="3239501" y="-25630"/>
                  <a:pt x="3473260" y="0"/>
                </a:cubicBezTo>
                <a:cubicBezTo>
                  <a:pt x="3506300" y="243813"/>
                  <a:pt x="3479579" y="483085"/>
                  <a:pt x="3473260" y="669150"/>
                </a:cubicBezTo>
                <a:cubicBezTo>
                  <a:pt x="3209179" y="702971"/>
                  <a:pt x="2908716" y="692555"/>
                  <a:pt x="2743875" y="669150"/>
                </a:cubicBezTo>
                <a:cubicBezTo>
                  <a:pt x="2579035" y="645745"/>
                  <a:pt x="2425712" y="664273"/>
                  <a:pt x="2153421" y="669150"/>
                </a:cubicBezTo>
                <a:cubicBezTo>
                  <a:pt x="1881130" y="674027"/>
                  <a:pt x="1550670" y="669264"/>
                  <a:pt x="1389304" y="669150"/>
                </a:cubicBezTo>
                <a:cubicBezTo>
                  <a:pt x="1227938" y="669036"/>
                  <a:pt x="923084" y="666574"/>
                  <a:pt x="625187" y="669150"/>
                </a:cubicBezTo>
                <a:cubicBezTo>
                  <a:pt x="327290" y="671726"/>
                  <a:pt x="162422" y="644897"/>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Health &amp; wellbeing</a:t>
            </a:r>
          </a:p>
        </p:txBody>
      </p:sp>
      <p:sp>
        <p:nvSpPr>
          <p:cNvPr id="13" name="Rectangle 12">
            <a:extLst>
              <a:ext uri="{FF2B5EF4-FFF2-40B4-BE49-F238E27FC236}">
                <a16:creationId xmlns:a16="http://schemas.microsoft.com/office/drawing/2014/main" id="{2158834E-55F2-9749-B50D-99EF99671DDD}"/>
              </a:ext>
            </a:extLst>
          </p:cNvPr>
          <p:cNvSpPr/>
          <p:nvPr/>
        </p:nvSpPr>
        <p:spPr>
          <a:xfrm>
            <a:off x="8201246" y="3787220"/>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Sustainability</a:t>
            </a:r>
          </a:p>
        </p:txBody>
      </p:sp>
      <p:sp>
        <p:nvSpPr>
          <p:cNvPr id="6" name="TextBox 5">
            <a:extLst>
              <a:ext uri="{FF2B5EF4-FFF2-40B4-BE49-F238E27FC236}">
                <a16:creationId xmlns:a16="http://schemas.microsoft.com/office/drawing/2014/main" id="{6C468468-B5E4-6341-8AC3-E2F2317C575F}"/>
              </a:ext>
            </a:extLst>
          </p:cNvPr>
          <p:cNvSpPr txBox="1"/>
          <p:nvPr/>
        </p:nvSpPr>
        <p:spPr>
          <a:xfrm>
            <a:off x="508788" y="196746"/>
            <a:ext cx="6241037" cy="1015663"/>
          </a:xfrm>
          <a:prstGeom prst="rect">
            <a:avLst/>
          </a:prstGeom>
          <a:noFill/>
        </p:spPr>
        <p:txBody>
          <a:bodyPr wrap="square" rtlCol="0">
            <a:spAutoFit/>
          </a:bodyPr>
          <a:lstStyle/>
          <a:p>
            <a:r>
              <a:rPr lang="en-US" sz="6000" dirty="0">
                <a:latin typeface="Courier New" panose="02070309020205020404" pitchFamily="49" charset="0"/>
                <a:cs typeface="Courier New" panose="02070309020205020404" pitchFamily="49" charset="0"/>
              </a:rPr>
              <a:t>Challenges</a:t>
            </a:r>
          </a:p>
        </p:txBody>
      </p:sp>
      <p:sp>
        <p:nvSpPr>
          <p:cNvPr id="15" name="Subtitle 2">
            <a:extLst>
              <a:ext uri="{FF2B5EF4-FFF2-40B4-BE49-F238E27FC236}">
                <a16:creationId xmlns:a16="http://schemas.microsoft.com/office/drawing/2014/main" id="{6EAFF3B0-8E6F-E743-9EA9-4ECA3FA3E9EE}"/>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9623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990777-B937-F447-97F5-4AEAA5CFEC0A}"/>
              </a:ext>
            </a:extLst>
          </p:cNvPr>
          <p:cNvSpPr/>
          <p:nvPr/>
        </p:nvSpPr>
        <p:spPr>
          <a:xfrm>
            <a:off x="4859867" y="395539"/>
            <a:ext cx="6874933" cy="5751261"/>
          </a:xfrm>
          <a:custGeom>
            <a:avLst/>
            <a:gdLst>
              <a:gd name="connsiteX0" fmla="*/ 0 w 6874933"/>
              <a:gd name="connsiteY0" fmla="*/ 0 h 5751261"/>
              <a:gd name="connsiteX1" fmla="*/ 756243 w 6874933"/>
              <a:gd name="connsiteY1" fmla="*/ 0 h 5751261"/>
              <a:gd name="connsiteX2" fmla="*/ 1237488 w 6874933"/>
              <a:gd name="connsiteY2" fmla="*/ 0 h 5751261"/>
              <a:gd name="connsiteX3" fmla="*/ 1856232 w 6874933"/>
              <a:gd name="connsiteY3" fmla="*/ 0 h 5751261"/>
              <a:gd name="connsiteX4" fmla="*/ 2474976 w 6874933"/>
              <a:gd name="connsiteY4" fmla="*/ 0 h 5751261"/>
              <a:gd name="connsiteX5" fmla="*/ 3231219 w 6874933"/>
              <a:gd name="connsiteY5" fmla="*/ 0 h 5751261"/>
              <a:gd name="connsiteX6" fmla="*/ 4056210 w 6874933"/>
              <a:gd name="connsiteY6" fmla="*/ 0 h 5751261"/>
              <a:gd name="connsiteX7" fmla="*/ 4674954 w 6874933"/>
              <a:gd name="connsiteY7" fmla="*/ 0 h 5751261"/>
              <a:gd name="connsiteX8" fmla="*/ 5224949 w 6874933"/>
              <a:gd name="connsiteY8" fmla="*/ 0 h 5751261"/>
              <a:gd name="connsiteX9" fmla="*/ 5981192 w 6874933"/>
              <a:gd name="connsiteY9" fmla="*/ 0 h 5751261"/>
              <a:gd name="connsiteX10" fmla="*/ 6874933 w 6874933"/>
              <a:gd name="connsiteY10" fmla="*/ 0 h 5751261"/>
              <a:gd name="connsiteX11" fmla="*/ 6874933 w 6874933"/>
              <a:gd name="connsiteY11" fmla="*/ 696542 h 5751261"/>
              <a:gd name="connsiteX12" fmla="*/ 6874933 w 6874933"/>
              <a:gd name="connsiteY12" fmla="*/ 1393083 h 5751261"/>
              <a:gd name="connsiteX13" fmla="*/ 6874933 w 6874933"/>
              <a:gd name="connsiteY13" fmla="*/ 1974600 h 5751261"/>
              <a:gd name="connsiteX14" fmla="*/ 6874933 w 6874933"/>
              <a:gd name="connsiteY14" fmla="*/ 2441091 h 5751261"/>
              <a:gd name="connsiteX15" fmla="*/ 6874933 w 6874933"/>
              <a:gd name="connsiteY15" fmla="*/ 2907582 h 5751261"/>
              <a:gd name="connsiteX16" fmla="*/ 6874933 w 6874933"/>
              <a:gd name="connsiteY16" fmla="*/ 3604124 h 5751261"/>
              <a:gd name="connsiteX17" fmla="*/ 6874933 w 6874933"/>
              <a:gd name="connsiteY17" fmla="*/ 4300665 h 5751261"/>
              <a:gd name="connsiteX18" fmla="*/ 6874933 w 6874933"/>
              <a:gd name="connsiteY18" fmla="*/ 4997207 h 5751261"/>
              <a:gd name="connsiteX19" fmla="*/ 6874933 w 6874933"/>
              <a:gd name="connsiteY19" fmla="*/ 5751261 h 5751261"/>
              <a:gd name="connsiteX20" fmla="*/ 6324938 w 6874933"/>
              <a:gd name="connsiteY20" fmla="*/ 5751261 h 5751261"/>
              <a:gd name="connsiteX21" fmla="*/ 5774944 w 6874933"/>
              <a:gd name="connsiteY21" fmla="*/ 5751261 h 5751261"/>
              <a:gd name="connsiteX22" fmla="*/ 5087450 w 6874933"/>
              <a:gd name="connsiteY22" fmla="*/ 5751261 h 5751261"/>
              <a:gd name="connsiteX23" fmla="*/ 4399957 w 6874933"/>
              <a:gd name="connsiteY23" fmla="*/ 5751261 h 5751261"/>
              <a:gd name="connsiteX24" fmla="*/ 3574965 w 6874933"/>
              <a:gd name="connsiteY24" fmla="*/ 5751261 h 5751261"/>
              <a:gd name="connsiteX25" fmla="*/ 2749973 w 6874933"/>
              <a:gd name="connsiteY25" fmla="*/ 5751261 h 5751261"/>
              <a:gd name="connsiteX26" fmla="*/ 2268728 w 6874933"/>
              <a:gd name="connsiteY26" fmla="*/ 5751261 h 5751261"/>
              <a:gd name="connsiteX27" fmla="*/ 1649984 w 6874933"/>
              <a:gd name="connsiteY27" fmla="*/ 5751261 h 5751261"/>
              <a:gd name="connsiteX28" fmla="*/ 962491 w 6874933"/>
              <a:gd name="connsiteY28" fmla="*/ 5751261 h 5751261"/>
              <a:gd name="connsiteX29" fmla="*/ 0 w 6874933"/>
              <a:gd name="connsiteY29" fmla="*/ 5751261 h 5751261"/>
              <a:gd name="connsiteX30" fmla="*/ 0 w 6874933"/>
              <a:gd name="connsiteY30" fmla="*/ 5284770 h 5751261"/>
              <a:gd name="connsiteX31" fmla="*/ 0 w 6874933"/>
              <a:gd name="connsiteY31" fmla="*/ 4703253 h 5751261"/>
              <a:gd name="connsiteX32" fmla="*/ 0 w 6874933"/>
              <a:gd name="connsiteY32" fmla="*/ 4006712 h 5751261"/>
              <a:gd name="connsiteX33" fmla="*/ 0 w 6874933"/>
              <a:gd name="connsiteY33" fmla="*/ 3252658 h 5751261"/>
              <a:gd name="connsiteX34" fmla="*/ 0 w 6874933"/>
              <a:gd name="connsiteY34" fmla="*/ 2613629 h 5751261"/>
              <a:gd name="connsiteX35" fmla="*/ 0 w 6874933"/>
              <a:gd name="connsiteY35" fmla="*/ 1917087 h 5751261"/>
              <a:gd name="connsiteX36" fmla="*/ 0 w 6874933"/>
              <a:gd name="connsiteY36" fmla="*/ 1393083 h 5751261"/>
              <a:gd name="connsiteX37" fmla="*/ 0 w 6874933"/>
              <a:gd name="connsiteY37" fmla="*/ 754054 h 5751261"/>
              <a:gd name="connsiteX38" fmla="*/ 0 w 6874933"/>
              <a:gd name="connsiteY38" fmla="*/ 0 h 575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74933" h="5751261" fill="none" extrusionOk="0">
                <a:moveTo>
                  <a:pt x="0" y="0"/>
                </a:moveTo>
                <a:cubicBezTo>
                  <a:pt x="303629" y="35957"/>
                  <a:pt x="411121" y="-8843"/>
                  <a:pt x="756243" y="0"/>
                </a:cubicBezTo>
                <a:cubicBezTo>
                  <a:pt x="1101365" y="8843"/>
                  <a:pt x="1087739" y="13713"/>
                  <a:pt x="1237488" y="0"/>
                </a:cubicBezTo>
                <a:cubicBezTo>
                  <a:pt x="1387237" y="-13713"/>
                  <a:pt x="1682624" y="27626"/>
                  <a:pt x="1856232" y="0"/>
                </a:cubicBezTo>
                <a:cubicBezTo>
                  <a:pt x="2029840" y="-27626"/>
                  <a:pt x="2333321" y="3991"/>
                  <a:pt x="2474976" y="0"/>
                </a:cubicBezTo>
                <a:cubicBezTo>
                  <a:pt x="2616631" y="-3991"/>
                  <a:pt x="2997867" y="-26412"/>
                  <a:pt x="3231219" y="0"/>
                </a:cubicBezTo>
                <a:cubicBezTo>
                  <a:pt x="3464571" y="26412"/>
                  <a:pt x="3668243" y="35355"/>
                  <a:pt x="4056210" y="0"/>
                </a:cubicBezTo>
                <a:cubicBezTo>
                  <a:pt x="4444177" y="-35355"/>
                  <a:pt x="4383814" y="-18330"/>
                  <a:pt x="4674954" y="0"/>
                </a:cubicBezTo>
                <a:cubicBezTo>
                  <a:pt x="4966094" y="18330"/>
                  <a:pt x="4964982" y="18142"/>
                  <a:pt x="5224949" y="0"/>
                </a:cubicBezTo>
                <a:cubicBezTo>
                  <a:pt x="5484916" y="-18142"/>
                  <a:pt x="5684967" y="21417"/>
                  <a:pt x="5981192" y="0"/>
                </a:cubicBezTo>
                <a:cubicBezTo>
                  <a:pt x="6277417" y="-21417"/>
                  <a:pt x="6599722" y="40420"/>
                  <a:pt x="6874933" y="0"/>
                </a:cubicBezTo>
                <a:cubicBezTo>
                  <a:pt x="6898455" y="347987"/>
                  <a:pt x="6890326" y="383276"/>
                  <a:pt x="6874933" y="696542"/>
                </a:cubicBezTo>
                <a:cubicBezTo>
                  <a:pt x="6859540" y="1009808"/>
                  <a:pt x="6847913" y="1080892"/>
                  <a:pt x="6874933" y="1393083"/>
                </a:cubicBezTo>
                <a:cubicBezTo>
                  <a:pt x="6901953" y="1705274"/>
                  <a:pt x="6870481" y="1774580"/>
                  <a:pt x="6874933" y="1974600"/>
                </a:cubicBezTo>
                <a:cubicBezTo>
                  <a:pt x="6879385" y="2174620"/>
                  <a:pt x="6852011" y="2217473"/>
                  <a:pt x="6874933" y="2441091"/>
                </a:cubicBezTo>
                <a:cubicBezTo>
                  <a:pt x="6897855" y="2664709"/>
                  <a:pt x="6863198" y="2721225"/>
                  <a:pt x="6874933" y="2907582"/>
                </a:cubicBezTo>
                <a:cubicBezTo>
                  <a:pt x="6886668" y="3093939"/>
                  <a:pt x="6874456" y="3305755"/>
                  <a:pt x="6874933" y="3604124"/>
                </a:cubicBezTo>
                <a:cubicBezTo>
                  <a:pt x="6875410" y="3902493"/>
                  <a:pt x="6856698" y="4123018"/>
                  <a:pt x="6874933" y="4300665"/>
                </a:cubicBezTo>
                <a:cubicBezTo>
                  <a:pt x="6893168" y="4478312"/>
                  <a:pt x="6847763" y="4687153"/>
                  <a:pt x="6874933" y="4997207"/>
                </a:cubicBezTo>
                <a:cubicBezTo>
                  <a:pt x="6902103" y="5307261"/>
                  <a:pt x="6879704" y="5505354"/>
                  <a:pt x="6874933" y="5751261"/>
                </a:cubicBezTo>
                <a:cubicBezTo>
                  <a:pt x="6642315" y="5756268"/>
                  <a:pt x="6456139" y="5776032"/>
                  <a:pt x="6324938" y="5751261"/>
                </a:cubicBezTo>
                <a:cubicBezTo>
                  <a:pt x="6193737" y="5726490"/>
                  <a:pt x="6000288" y="5772294"/>
                  <a:pt x="5774944" y="5751261"/>
                </a:cubicBezTo>
                <a:cubicBezTo>
                  <a:pt x="5549600" y="5730228"/>
                  <a:pt x="5246957" y="5753834"/>
                  <a:pt x="5087450" y="5751261"/>
                </a:cubicBezTo>
                <a:cubicBezTo>
                  <a:pt x="4927943" y="5748688"/>
                  <a:pt x="4556000" y="5759896"/>
                  <a:pt x="4399957" y="5751261"/>
                </a:cubicBezTo>
                <a:cubicBezTo>
                  <a:pt x="4243914" y="5742626"/>
                  <a:pt x="3974753" y="5738242"/>
                  <a:pt x="3574965" y="5751261"/>
                </a:cubicBezTo>
                <a:cubicBezTo>
                  <a:pt x="3175177" y="5764280"/>
                  <a:pt x="3045206" y="5722013"/>
                  <a:pt x="2749973" y="5751261"/>
                </a:cubicBezTo>
                <a:cubicBezTo>
                  <a:pt x="2454740" y="5780509"/>
                  <a:pt x="2503758" y="5757034"/>
                  <a:pt x="2268728" y="5751261"/>
                </a:cubicBezTo>
                <a:cubicBezTo>
                  <a:pt x="2033699" y="5745488"/>
                  <a:pt x="1857396" y="5769636"/>
                  <a:pt x="1649984" y="5751261"/>
                </a:cubicBezTo>
                <a:cubicBezTo>
                  <a:pt x="1442572" y="5732886"/>
                  <a:pt x="1181279" y="5758011"/>
                  <a:pt x="962491" y="5751261"/>
                </a:cubicBezTo>
                <a:cubicBezTo>
                  <a:pt x="743703" y="5744511"/>
                  <a:pt x="456970" y="5759496"/>
                  <a:pt x="0" y="5751261"/>
                </a:cubicBezTo>
                <a:cubicBezTo>
                  <a:pt x="1303" y="5651955"/>
                  <a:pt x="-322" y="5465243"/>
                  <a:pt x="0" y="5284770"/>
                </a:cubicBezTo>
                <a:cubicBezTo>
                  <a:pt x="322" y="5104297"/>
                  <a:pt x="4271" y="4944620"/>
                  <a:pt x="0" y="4703253"/>
                </a:cubicBezTo>
                <a:cubicBezTo>
                  <a:pt x="-4271" y="4461886"/>
                  <a:pt x="-16109" y="4293452"/>
                  <a:pt x="0" y="4006712"/>
                </a:cubicBezTo>
                <a:cubicBezTo>
                  <a:pt x="16109" y="3719972"/>
                  <a:pt x="2243" y="3445354"/>
                  <a:pt x="0" y="3252658"/>
                </a:cubicBezTo>
                <a:cubicBezTo>
                  <a:pt x="-2243" y="3059962"/>
                  <a:pt x="2080" y="2913957"/>
                  <a:pt x="0" y="2613629"/>
                </a:cubicBezTo>
                <a:cubicBezTo>
                  <a:pt x="-2080" y="2313301"/>
                  <a:pt x="21850" y="2185040"/>
                  <a:pt x="0" y="1917087"/>
                </a:cubicBezTo>
                <a:cubicBezTo>
                  <a:pt x="-21850" y="1649134"/>
                  <a:pt x="-15785" y="1518030"/>
                  <a:pt x="0" y="1393083"/>
                </a:cubicBezTo>
                <a:cubicBezTo>
                  <a:pt x="15785" y="1268136"/>
                  <a:pt x="13391" y="888459"/>
                  <a:pt x="0" y="754054"/>
                </a:cubicBezTo>
                <a:cubicBezTo>
                  <a:pt x="-13391" y="619649"/>
                  <a:pt x="2910" y="223702"/>
                  <a:pt x="0" y="0"/>
                </a:cubicBezTo>
                <a:close/>
              </a:path>
              <a:path w="6874933" h="5751261" stroke="0" extrusionOk="0">
                <a:moveTo>
                  <a:pt x="0" y="0"/>
                </a:moveTo>
                <a:cubicBezTo>
                  <a:pt x="357653" y="36160"/>
                  <a:pt x="537469" y="6695"/>
                  <a:pt x="756243" y="0"/>
                </a:cubicBezTo>
                <a:cubicBezTo>
                  <a:pt x="975017" y="-6695"/>
                  <a:pt x="1066927" y="941"/>
                  <a:pt x="1374987" y="0"/>
                </a:cubicBezTo>
                <a:cubicBezTo>
                  <a:pt x="1683047" y="-941"/>
                  <a:pt x="1890185" y="4195"/>
                  <a:pt x="2062480" y="0"/>
                </a:cubicBezTo>
                <a:cubicBezTo>
                  <a:pt x="2234775" y="-4195"/>
                  <a:pt x="2398457" y="26061"/>
                  <a:pt x="2612475" y="0"/>
                </a:cubicBezTo>
                <a:cubicBezTo>
                  <a:pt x="2826494" y="-26061"/>
                  <a:pt x="3059642" y="-31053"/>
                  <a:pt x="3299968" y="0"/>
                </a:cubicBezTo>
                <a:cubicBezTo>
                  <a:pt x="3540294" y="31053"/>
                  <a:pt x="3577829" y="18005"/>
                  <a:pt x="3849962" y="0"/>
                </a:cubicBezTo>
                <a:cubicBezTo>
                  <a:pt x="4122095" y="-18005"/>
                  <a:pt x="4371019" y="8565"/>
                  <a:pt x="4537456" y="0"/>
                </a:cubicBezTo>
                <a:cubicBezTo>
                  <a:pt x="4703893" y="-8565"/>
                  <a:pt x="4975594" y="-23773"/>
                  <a:pt x="5156200" y="0"/>
                </a:cubicBezTo>
                <a:cubicBezTo>
                  <a:pt x="5336806" y="23773"/>
                  <a:pt x="5513301" y="-25902"/>
                  <a:pt x="5706194" y="0"/>
                </a:cubicBezTo>
                <a:cubicBezTo>
                  <a:pt x="5899087" y="25902"/>
                  <a:pt x="6628433" y="25806"/>
                  <a:pt x="6874933" y="0"/>
                </a:cubicBezTo>
                <a:cubicBezTo>
                  <a:pt x="6892992" y="252048"/>
                  <a:pt x="6837742" y="543829"/>
                  <a:pt x="6874933" y="754054"/>
                </a:cubicBezTo>
                <a:cubicBezTo>
                  <a:pt x="6912124" y="964279"/>
                  <a:pt x="6889836" y="1092869"/>
                  <a:pt x="6874933" y="1335571"/>
                </a:cubicBezTo>
                <a:cubicBezTo>
                  <a:pt x="6860030" y="1578273"/>
                  <a:pt x="6871515" y="1657801"/>
                  <a:pt x="6874933" y="1974600"/>
                </a:cubicBezTo>
                <a:cubicBezTo>
                  <a:pt x="6878351" y="2291399"/>
                  <a:pt x="6874563" y="2400231"/>
                  <a:pt x="6874933" y="2671141"/>
                </a:cubicBezTo>
                <a:cubicBezTo>
                  <a:pt x="6875303" y="2942051"/>
                  <a:pt x="6888365" y="3132053"/>
                  <a:pt x="6874933" y="3367683"/>
                </a:cubicBezTo>
                <a:cubicBezTo>
                  <a:pt x="6861501" y="3603313"/>
                  <a:pt x="6885534" y="3693391"/>
                  <a:pt x="6874933" y="3949199"/>
                </a:cubicBezTo>
                <a:cubicBezTo>
                  <a:pt x="6864332" y="4205007"/>
                  <a:pt x="6902513" y="4311918"/>
                  <a:pt x="6874933" y="4530716"/>
                </a:cubicBezTo>
                <a:cubicBezTo>
                  <a:pt x="6847353" y="4749514"/>
                  <a:pt x="6877510" y="4840657"/>
                  <a:pt x="6874933" y="5054719"/>
                </a:cubicBezTo>
                <a:cubicBezTo>
                  <a:pt x="6872356" y="5268781"/>
                  <a:pt x="6875406" y="5540730"/>
                  <a:pt x="6874933" y="5751261"/>
                </a:cubicBezTo>
                <a:cubicBezTo>
                  <a:pt x="6715684" y="5736636"/>
                  <a:pt x="6558471" y="5772785"/>
                  <a:pt x="6393688" y="5751261"/>
                </a:cubicBezTo>
                <a:cubicBezTo>
                  <a:pt x="6228905" y="5729737"/>
                  <a:pt x="5944580" y="5769868"/>
                  <a:pt x="5568696" y="5751261"/>
                </a:cubicBezTo>
                <a:cubicBezTo>
                  <a:pt x="5192812" y="5732654"/>
                  <a:pt x="5158840" y="5770887"/>
                  <a:pt x="5018701" y="5751261"/>
                </a:cubicBezTo>
                <a:cubicBezTo>
                  <a:pt x="4878562" y="5731635"/>
                  <a:pt x="4611549" y="5749337"/>
                  <a:pt x="4468706" y="5751261"/>
                </a:cubicBezTo>
                <a:cubicBezTo>
                  <a:pt x="4325864" y="5753185"/>
                  <a:pt x="3936517" y="5774133"/>
                  <a:pt x="3781213" y="5751261"/>
                </a:cubicBezTo>
                <a:cubicBezTo>
                  <a:pt x="3625909" y="5728389"/>
                  <a:pt x="3303170" y="5755796"/>
                  <a:pt x="3162469" y="5751261"/>
                </a:cubicBezTo>
                <a:cubicBezTo>
                  <a:pt x="3021768" y="5746726"/>
                  <a:pt x="2566508" y="5738928"/>
                  <a:pt x="2406227" y="5751261"/>
                </a:cubicBezTo>
                <a:cubicBezTo>
                  <a:pt x="2245946" y="5763594"/>
                  <a:pt x="1806262" y="5786954"/>
                  <a:pt x="1649984" y="5751261"/>
                </a:cubicBezTo>
                <a:cubicBezTo>
                  <a:pt x="1493706" y="5715568"/>
                  <a:pt x="1196700" y="5723967"/>
                  <a:pt x="824992" y="5751261"/>
                </a:cubicBezTo>
                <a:cubicBezTo>
                  <a:pt x="453284" y="5778555"/>
                  <a:pt x="304974" y="5779017"/>
                  <a:pt x="0" y="5751261"/>
                </a:cubicBezTo>
                <a:cubicBezTo>
                  <a:pt x="24381" y="5597135"/>
                  <a:pt x="22474" y="5362827"/>
                  <a:pt x="0" y="5227257"/>
                </a:cubicBezTo>
                <a:cubicBezTo>
                  <a:pt x="-22474" y="5091687"/>
                  <a:pt x="11898" y="4971189"/>
                  <a:pt x="0" y="4760766"/>
                </a:cubicBezTo>
                <a:cubicBezTo>
                  <a:pt x="-11898" y="4550343"/>
                  <a:pt x="-8487" y="4478967"/>
                  <a:pt x="0" y="4294275"/>
                </a:cubicBezTo>
                <a:cubicBezTo>
                  <a:pt x="8487" y="4109583"/>
                  <a:pt x="-30809" y="3761052"/>
                  <a:pt x="0" y="3597733"/>
                </a:cubicBezTo>
                <a:cubicBezTo>
                  <a:pt x="30809" y="3434414"/>
                  <a:pt x="10980" y="3107300"/>
                  <a:pt x="0" y="2843679"/>
                </a:cubicBezTo>
                <a:cubicBezTo>
                  <a:pt x="-10980" y="2580058"/>
                  <a:pt x="7298" y="2572817"/>
                  <a:pt x="0" y="2319675"/>
                </a:cubicBezTo>
                <a:cubicBezTo>
                  <a:pt x="-7298" y="2066533"/>
                  <a:pt x="4950" y="1912129"/>
                  <a:pt x="0" y="1565621"/>
                </a:cubicBezTo>
                <a:cubicBezTo>
                  <a:pt x="-4950" y="1219113"/>
                  <a:pt x="29808" y="1113478"/>
                  <a:pt x="0" y="811567"/>
                </a:cubicBezTo>
                <a:cubicBezTo>
                  <a:pt x="-29808" y="509656"/>
                  <a:pt x="-27289" y="362285"/>
                  <a:pt x="0" y="0"/>
                </a:cubicBezTo>
                <a:close/>
              </a:path>
            </a:pathLst>
          </a:custGeom>
          <a:ln>
            <a:solidFill>
              <a:schemeClr val="tx1"/>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90A38493-8BE0-A145-96CE-3155B1663054}"/>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7200"/>
                    </a14:imgEffect>
                    <a14:imgEffect>
                      <a14:saturation sat="0"/>
                    </a14:imgEffect>
                  </a14:imgLayer>
                </a14:imgProps>
              </a:ext>
              <a:ext uri="{28A0092B-C50C-407E-A947-70E740481C1C}">
                <a14:useLocalDpi xmlns:a14="http://schemas.microsoft.com/office/drawing/2010/main" val="0"/>
              </a:ext>
            </a:extLst>
          </a:blip>
          <a:srcRect l="17354" t="5688" r="18948" b="11785"/>
          <a:stretch/>
        </p:blipFill>
        <p:spPr>
          <a:xfrm>
            <a:off x="5113865" y="592512"/>
            <a:ext cx="6383867" cy="5232399"/>
          </a:xfrm>
          <a:prstGeom prst="rect">
            <a:avLst/>
          </a:prstGeom>
        </p:spPr>
      </p:pic>
      <p:sp>
        <p:nvSpPr>
          <p:cNvPr id="7" name="Rectangle 6">
            <a:extLst>
              <a:ext uri="{FF2B5EF4-FFF2-40B4-BE49-F238E27FC236}">
                <a16:creationId xmlns:a16="http://schemas.microsoft.com/office/drawing/2014/main" id="{12F3A492-C8D0-304C-972C-FA9BEC6DC3C7}"/>
              </a:ext>
            </a:extLst>
          </p:cNvPr>
          <p:cNvSpPr/>
          <p:nvPr/>
        </p:nvSpPr>
        <p:spPr>
          <a:xfrm>
            <a:off x="694268" y="188317"/>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4000 students</a:t>
            </a:r>
          </a:p>
        </p:txBody>
      </p:sp>
      <p:sp>
        <p:nvSpPr>
          <p:cNvPr id="8" name="Rectangle 7">
            <a:extLst>
              <a:ext uri="{FF2B5EF4-FFF2-40B4-BE49-F238E27FC236}">
                <a16:creationId xmlns:a16="http://schemas.microsoft.com/office/drawing/2014/main" id="{69C89A2C-17D4-0B44-A9E2-151CCCB55C22}"/>
              </a:ext>
            </a:extLst>
          </p:cNvPr>
          <p:cNvSpPr/>
          <p:nvPr/>
        </p:nvSpPr>
        <p:spPr>
          <a:xfrm>
            <a:off x="132578" y="991928"/>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100 countries</a:t>
            </a:r>
          </a:p>
        </p:txBody>
      </p:sp>
      <p:sp>
        <p:nvSpPr>
          <p:cNvPr id="9" name="Rectangle 8">
            <a:extLst>
              <a:ext uri="{FF2B5EF4-FFF2-40B4-BE49-F238E27FC236}">
                <a16:creationId xmlns:a16="http://schemas.microsoft.com/office/drawing/2014/main" id="{A89DB31E-204E-364C-935E-04CEE18FC473}"/>
              </a:ext>
            </a:extLst>
          </p:cNvPr>
          <p:cNvSpPr/>
          <p:nvPr/>
        </p:nvSpPr>
        <p:spPr>
          <a:xfrm>
            <a:off x="958040" y="1795539"/>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20% apprentices</a:t>
            </a:r>
          </a:p>
        </p:txBody>
      </p:sp>
      <p:sp>
        <p:nvSpPr>
          <p:cNvPr id="10" name="Rectangle 9">
            <a:extLst>
              <a:ext uri="{FF2B5EF4-FFF2-40B4-BE49-F238E27FC236}">
                <a16:creationId xmlns:a16="http://schemas.microsoft.com/office/drawing/2014/main" id="{D36F8B02-59E6-0B40-AF63-F204AD7436DC}"/>
              </a:ext>
            </a:extLst>
          </p:cNvPr>
          <p:cNvSpPr/>
          <p:nvPr/>
        </p:nvSpPr>
        <p:spPr>
          <a:xfrm>
            <a:off x="290875" y="4082355"/>
            <a:ext cx="3236192" cy="669150"/>
          </a:xfrm>
          <a:custGeom>
            <a:avLst/>
            <a:gdLst>
              <a:gd name="connsiteX0" fmla="*/ 0 w 3236192"/>
              <a:gd name="connsiteY0" fmla="*/ 0 h 669150"/>
              <a:gd name="connsiteX1" fmla="*/ 711962 w 3236192"/>
              <a:gd name="connsiteY1" fmla="*/ 0 h 669150"/>
              <a:gd name="connsiteX2" fmla="*/ 1326839 w 3236192"/>
              <a:gd name="connsiteY2" fmla="*/ 0 h 669150"/>
              <a:gd name="connsiteX3" fmla="*/ 2038801 w 3236192"/>
              <a:gd name="connsiteY3" fmla="*/ 0 h 669150"/>
              <a:gd name="connsiteX4" fmla="*/ 2653677 w 3236192"/>
              <a:gd name="connsiteY4" fmla="*/ 0 h 669150"/>
              <a:gd name="connsiteX5" fmla="*/ 3236192 w 3236192"/>
              <a:gd name="connsiteY5" fmla="*/ 0 h 669150"/>
              <a:gd name="connsiteX6" fmla="*/ 3236192 w 3236192"/>
              <a:gd name="connsiteY6" fmla="*/ 669150 h 669150"/>
              <a:gd name="connsiteX7" fmla="*/ 2653677 w 3236192"/>
              <a:gd name="connsiteY7" fmla="*/ 669150 h 669150"/>
              <a:gd name="connsiteX8" fmla="*/ 1974077 w 3236192"/>
              <a:gd name="connsiteY8" fmla="*/ 669150 h 669150"/>
              <a:gd name="connsiteX9" fmla="*/ 1326839 w 3236192"/>
              <a:gd name="connsiteY9" fmla="*/ 669150 h 669150"/>
              <a:gd name="connsiteX10" fmla="*/ 647238 w 3236192"/>
              <a:gd name="connsiteY10" fmla="*/ 669150 h 669150"/>
              <a:gd name="connsiteX11" fmla="*/ 0 w 3236192"/>
              <a:gd name="connsiteY11" fmla="*/ 669150 h 669150"/>
              <a:gd name="connsiteX12" fmla="*/ 0 w 3236192"/>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6192" h="669150" fill="none" extrusionOk="0">
                <a:moveTo>
                  <a:pt x="0" y="0"/>
                </a:moveTo>
                <a:cubicBezTo>
                  <a:pt x="204315" y="-19710"/>
                  <a:pt x="542295" y="-10195"/>
                  <a:pt x="711962" y="0"/>
                </a:cubicBezTo>
                <a:cubicBezTo>
                  <a:pt x="881629" y="10195"/>
                  <a:pt x="1124450" y="29911"/>
                  <a:pt x="1326839" y="0"/>
                </a:cubicBezTo>
                <a:cubicBezTo>
                  <a:pt x="1529228" y="-29911"/>
                  <a:pt x="1776124" y="-8810"/>
                  <a:pt x="2038801" y="0"/>
                </a:cubicBezTo>
                <a:cubicBezTo>
                  <a:pt x="2301478" y="8810"/>
                  <a:pt x="2432208" y="2113"/>
                  <a:pt x="2653677" y="0"/>
                </a:cubicBezTo>
                <a:cubicBezTo>
                  <a:pt x="2875146" y="-2113"/>
                  <a:pt x="3010026" y="-20671"/>
                  <a:pt x="3236192" y="0"/>
                </a:cubicBezTo>
                <a:cubicBezTo>
                  <a:pt x="3267234" y="252042"/>
                  <a:pt x="3256866" y="465004"/>
                  <a:pt x="3236192" y="669150"/>
                </a:cubicBezTo>
                <a:cubicBezTo>
                  <a:pt x="3041979" y="698026"/>
                  <a:pt x="2830341" y="655334"/>
                  <a:pt x="2653677" y="669150"/>
                </a:cubicBezTo>
                <a:cubicBezTo>
                  <a:pt x="2477014" y="682966"/>
                  <a:pt x="2183089" y="700035"/>
                  <a:pt x="1974077" y="669150"/>
                </a:cubicBezTo>
                <a:cubicBezTo>
                  <a:pt x="1765065" y="638265"/>
                  <a:pt x="1501863" y="639158"/>
                  <a:pt x="1326839" y="669150"/>
                </a:cubicBezTo>
                <a:cubicBezTo>
                  <a:pt x="1151815" y="699142"/>
                  <a:pt x="960457" y="662899"/>
                  <a:pt x="647238" y="669150"/>
                </a:cubicBezTo>
                <a:cubicBezTo>
                  <a:pt x="334019" y="675401"/>
                  <a:pt x="166520" y="647370"/>
                  <a:pt x="0" y="669150"/>
                </a:cubicBezTo>
                <a:cubicBezTo>
                  <a:pt x="-30506" y="417636"/>
                  <a:pt x="6264" y="187991"/>
                  <a:pt x="0" y="0"/>
                </a:cubicBezTo>
                <a:close/>
              </a:path>
              <a:path w="3236192" h="669150" stroke="0" extrusionOk="0">
                <a:moveTo>
                  <a:pt x="0" y="0"/>
                </a:moveTo>
                <a:cubicBezTo>
                  <a:pt x="173161" y="-13387"/>
                  <a:pt x="447206" y="11696"/>
                  <a:pt x="614876" y="0"/>
                </a:cubicBezTo>
                <a:cubicBezTo>
                  <a:pt x="782546" y="-11696"/>
                  <a:pt x="992648" y="28243"/>
                  <a:pt x="1197391" y="0"/>
                </a:cubicBezTo>
                <a:cubicBezTo>
                  <a:pt x="1402134" y="-28243"/>
                  <a:pt x="1666197" y="21328"/>
                  <a:pt x="1812268" y="0"/>
                </a:cubicBezTo>
                <a:cubicBezTo>
                  <a:pt x="1958339" y="-21328"/>
                  <a:pt x="2247988" y="22220"/>
                  <a:pt x="2394782" y="0"/>
                </a:cubicBezTo>
                <a:cubicBezTo>
                  <a:pt x="2541576" y="-22220"/>
                  <a:pt x="2914980" y="-38785"/>
                  <a:pt x="3236192" y="0"/>
                </a:cubicBezTo>
                <a:cubicBezTo>
                  <a:pt x="3269232" y="243813"/>
                  <a:pt x="3242511" y="483085"/>
                  <a:pt x="3236192" y="669150"/>
                </a:cubicBezTo>
                <a:cubicBezTo>
                  <a:pt x="2923844" y="687368"/>
                  <a:pt x="2784244" y="666467"/>
                  <a:pt x="2556592" y="669150"/>
                </a:cubicBezTo>
                <a:cubicBezTo>
                  <a:pt x="2328940" y="671833"/>
                  <a:pt x="2138365" y="650784"/>
                  <a:pt x="2006439" y="669150"/>
                </a:cubicBezTo>
                <a:cubicBezTo>
                  <a:pt x="1874513" y="687516"/>
                  <a:pt x="1451647" y="646160"/>
                  <a:pt x="1294477" y="669150"/>
                </a:cubicBezTo>
                <a:cubicBezTo>
                  <a:pt x="1137307" y="692140"/>
                  <a:pt x="859321" y="666333"/>
                  <a:pt x="582515" y="669150"/>
                </a:cubicBezTo>
                <a:cubicBezTo>
                  <a:pt x="305709" y="671967"/>
                  <a:pt x="172720" y="681068"/>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30% female</a:t>
            </a:r>
          </a:p>
        </p:txBody>
      </p:sp>
      <p:sp>
        <p:nvSpPr>
          <p:cNvPr id="11" name="Rectangle 10">
            <a:extLst>
              <a:ext uri="{FF2B5EF4-FFF2-40B4-BE49-F238E27FC236}">
                <a16:creationId xmlns:a16="http://schemas.microsoft.com/office/drawing/2014/main" id="{701402C4-7199-994B-9AD0-175523BD9519}"/>
              </a:ext>
            </a:extLst>
          </p:cNvPr>
          <p:cNvSpPr/>
          <p:nvPr/>
        </p:nvSpPr>
        <p:spPr>
          <a:xfrm>
            <a:off x="927522" y="3350098"/>
            <a:ext cx="3467641" cy="669150"/>
          </a:xfrm>
          <a:custGeom>
            <a:avLst/>
            <a:gdLst>
              <a:gd name="connsiteX0" fmla="*/ 0 w 3467641"/>
              <a:gd name="connsiteY0" fmla="*/ 0 h 669150"/>
              <a:gd name="connsiteX1" fmla="*/ 762881 w 3467641"/>
              <a:gd name="connsiteY1" fmla="*/ 0 h 669150"/>
              <a:gd name="connsiteX2" fmla="*/ 1421733 w 3467641"/>
              <a:gd name="connsiteY2" fmla="*/ 0 h 669150"/>
              <a:gd name="connsiteX3" fmla="*/ 2184614 w 3467641"/>
              <a:gd name="connsiteY3" fmla="*/ 0 h 669150"/>
              <a:gd name="connsiteX4" fmla="*/ 2843466 w 3467641"/>
              <a:gd name="connsiteY4" fmla="*/ 0 h 669150"/>
              <a:gd name="connsiteX5" fmla="*/ 3467641 w 3467641"/>
              <a:gd name="connsiteY5" fmla="*/ 0 h 669150"/>
              <a:gd name="connsiteX6" fmla="*/ 3467641 w 3467641"/>
              <a:gd name="connsiteY6" fmla="*/ 669150 h 669150"/>
              <a:gd name="connsiteX7" fmla="*/ 2843466 w 3467641"/>
              <a:gd name="connsiteY7" fmla="*/ 669150 h 669150"/>
              <a:gd name="connsiteX8" fmla="*/ 2115261 w 3467641"/>
              <a:gd name="connsiteY8" fmla="*/ 669150 h 669150"/>
              <a:gd name="connsiteX9" fmla="*/ 1421733 w 3467641"/>
              <a:gd name="connsiteY9" fmla="*/ 669150 h 669150"/>
              <a:gd name="connsiteX10" fmla="*/ 693528 w 3467641"/>
              <a:gd name="connsiteY10" fmla="*/ 669150 h 669150"/>
              <a:gd name="connsiteX11" fmla="*/ 0 w 3467641"/>
              <a:gd name="connsiteY11" fmla="*/ 669150 h 669150"/>
              <a:gd name="connsiteX12" fmla="*/ 0 w 3467641"/>
              <a:gd name="connsiteY12"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7641" h="669150" fill="none" extrusionOk="0">
                <a:moveTo>
                  <a:pt x="0" y="0"/>
                </a:moveTo>
                <a:cubicBezTo>
                  <a:pt x="227512" y="-13362"/>
                  <a:pt x="433057" y="31724"/>
                  <a:pt x="762881" y="0"/>
                </a:cubicBezTo>
                <a:cubicBezTo>
                  <a:pt x="1092705" y="-31724"/>
                  <a:pt x="1104629" y="-10895"/>
                  <a:pt x="1421733" y="0"/>
                </a:cubicBezTo>
                <a:cubicBezTo>
                  <a:pt x="1738837" y="10895"/>
                  <a:pt x="1915033" y="34766"/>
                  <a:pt x="2184614" y="0"/>
                </a:cubicBezTo>
                <a:cubicBezTo>
                  <a:pt x="2454195" y="-34766"/>
                  <a:pt x="2583551" y="2909"/>
                  <a:pt x="2843466" y="0"/>
                </a:cubicBezTo>
                <a:cubicBezTo>
                  <a:pt x="3103381" y="-2909"/>
                  <a:pt x="3341669" y="-16343"/>
                  <a:pt x="3467641" y="0"/>
                </a:cubicBezTo>
                <a:cubicBezTo>
                  <a:pt x="3498683" y="252042"/>
                  <a:pt x="3488315" y="465004"/>
                  <a:pt x="3467641" y="669150"/>
                </a:cubicBezTo>
                <a:cubicBezTo>
                  <a:pt x="3292708" y="668970"/>
                  <a:pt x="2994706" y="681727"/>
                  <a:pt x="2843466" y="669150"/>
                </a:cubicBezTo>
                <a:cubicBezTo>
                  <a:pt x="2692226" y="656573"/>
                  <a:pt x="2331441" y="696614"/>
                  <a:pt x="2115261" y="669150"/>
                </a:cubicBezTo>
                <a:cubicBezTo>
                  <a:pt x="1899081" y="641686"/>
                  <a:pt x="1579181" y="664235"/>
                  <a:pt x="1421733" y="669150"/>
                </a:cubicBezTo>
                <a:cubicBezTo>
                  <a:pt x="1264285" y="674065"/>
                  <a:pt x="883836" y="675106"/>
                  <a:pt x="693528" y="669150"/>
                </a:cubicBezTo>
                <a:cubicBezTo>
                  <a:pt x="503220" y="663194"/>
                  <a:pt x="172261" y="638445"/>
                  <a:pt x="0" y="669150"/>
                </a:cubicBezTo>
                <a:cubicBezTo>
                  <a:pt x="-30506" y="417636"/>
                  <a:pt x="6264" y="187991"/>
                  <a:pt x="0" y="0"/>
                </a:cubicBezTo>
                <a:close/>
              </a:path>
              <a:path w="3467641" h="669150" stroke="0" extrusionOk="0">
                <a:moveTo>
                  <a:pt x="0" y="0"/>
                </a:moveTo>
                <a:cubicBezTo>
                  <a:pt x="252569" y="-25418"/>
                  <a:pt x="428484" y="27397"/>
                  <a:pt x="658852" y="0"/>
                </a:cubicBezTo>
                <a:cubicBezTo>
                  <a:pt x="889220" y="-27397"/>
                  <a:pt x="1135100" y="-10606"/>
                  <a:pt x="1283027" y="0"/>
                </a:cubicBezTo>
                <a:cubicBezTo>
                  <a:pt x="1430954" y="10606"/>
                  <a:pt x="1616122" y="-21127"/>
                  <a:pt x="1941879" y="0"/>
                </a:cubicBezTo>
                <a:cubicBezTo>
                  <a:pt x="2267636" y="21127"/>
                  <a:pt x="2361806" y="-26579"/>
                  <a:pt x="2566054" y="0"/>
                </a:cubicBezTo>
                <a:cubicBezTo>
                  <a:pt x="2770303" y="26579"/>
                  <a:pt x="3066375" y="-20231"/>
                  <a:pt x="3467641" y="0"/>
                </a:cubicBezTo>
                <a:cubicBezTo>
                  <a:pt x="3500681" y="243813"/>
                  <a:pt x="3473960" y="483085"/>
                  <a:pt x="3467641" y="669150"/>
                </a:cubicBezTo>
                <a:cubicBezTo>
                  <a:pt x="3141803" y="687486"/>
                  <a:pt x="2984089" y="665946"/>
                  <a:pt x="2739436" y="669150"/>
                </a:cubicBezTo>
                <a:cubicBezTo>
                  <a:pt x="2494783" y="672354"/>
                  <a:pt x="2357883" y="690628"/>
                  <a:pt x="2149937" y="669150"/>
                </a:cubicBezTo>
                <a:cubicBezTo>
                  <a:pt x="1941991" y="647672"/>
                  <a:pt x="1560983" y="633772"/>
                  <a:pt x="1387056" y="669150"/>
                </a:cubicBezTo>
                <a:cubicBezTo>
                  <a:pt x="1213129" y="704528"/>
                  <a:pt x="798662" y="649592"/>
                  <a:pt x="624175" y="669150"/>
                </a:cubicBezTo>
                <a:cubicBezTo>
                  <a:pt x="449688" y="688708"/>
                  <a:pt x="136275" y="662075"/>
                  <a:pt x="0" y="669150"/>
                </a:cubicBezTo>
                <a:cubicBezTo>
                  <a:pt x="27900" y="524226"/>
                  <a:pt x="-24112" y="322057"/>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90% over 21 years</a:t>
            </a:r>
          </a:p>
        </p:txBody>
      </p:sp>
      <p:sp>
        <p:nvSpPr>
          <p:cNvPr id="12" name="Rectangle 11">
            <a:extLst>
              <a:ext uri="{FF2B5EF4-FFF2-40B4-BE49-F238E27FC236}">
                <a16:creationId xmlns:a16="http://schemas.microsoft.com/office/drawing/2014/main" id="{81E8684C-CAC4-BC40-BF48-BD4F56996669}"/>
              </a:ext>
            </a:extLst>
          </p:cNvPr>
          <p:cNvSpPr/>
          <p:nvPr/>
        </p:nvSpPr>
        <p:spPr>
          <a:xfrm>
            <a:off x="184841" y="4964833"/>
            <a:ext cx="4508618" cy="405640"/>
          </a:xfrm>
          <a:custGeom>
            <a:avLst/>
            <a:gdLst>
              <a:gd name="connsiteX0" fmla="*/ 0 w 4508618"/>
              <a:gd name="connsiteY0" fmla="*/ 0 h 405640"/>
              <a:gd name="connsiteX1" fmla="*/ 599002 w 4508618"/>
              <a:gd name="connsiteY1" fmla="*/ 0 h 405640"/>
              <a:gd name="connsiteX2" fmla="*/ 1288177 w 4508618"/>
              <a:gd name="connsiteY2" fmla="*/ 0 h 405640"/>
              <a:gd name="connsiteX3" fmla="*/ 1932265 w 4508618"/>
              <a:gd name="connsiteY3" fmla="*/ 0 h 405640"/>
              <a:gd name="connsiteX4" fmla="*/ 2486181 w 4508618"/>
              <a:gd name="connsiteY4" fmla="*/ 0 h 405640"/>
              <a:gd name="connsiteX5" fmla="*/ 3130269 w 4508618"/>
              <a:gd name="connsiteY5" fmla="*/ 0 h 405640"/>
              <a:gd name="connsiteX6" fmla="*/ 3774357 w 4508618"/>
              <a:gd name="connsiteY6" fmla="*/ 0 h 405640"/>
              <a:gd name="connsiteX7" fmla="*/ 4508618 w 4508618"/>
              <a:gd name="connsiteY7" fmla="*/ 0 h 405640"/>
              <a:gd name="connsiteX8" fmla="*/ 4508618 w 4508618"/>
              <a:gd name="connsiteY8" fmla="*/ 405640 h 405640"/>
              <a:gd name="connsiteX9" fmla="*/ 3774357 w 4508618"/>
              <a:gd name="connsiteY9" fmla="*/ 405640 h 405640"/>
              <a:gd name="connsiteX10" fmla="*/ 3085183 w 4508618"/>
              <a:gd name="connsiteY10" fmla="*/ 405640 h 405640"/>
              <a:gd name="connsiteX11" fmla="*/ 2486181 w 4508618"/>
              <a:gd name="connsiteY11" fmla="*/ 405640 h 405640"/>
              <a:gd name="connsiteX12" fmla="*/ 1887179 w 4508618"/>
              <a:gd name="connsiteY12" fmla="*/ 405640 h 405640"/>
              <a:gd name="connsiteX13" fmla="*/ 1378349 w 4508618"/>
              <a:gd name="connsiteY13" fmla="*/ 405640 h 405640"/>
              <a:gd name="connsiteX14" fmla="*/ 734261 w 4508618"/>
              <a:gd name="connsiteY14" fmla="*/ 405640 h 405640"/>
              <a:gd name="connsiteX15" fmla="*/ 0 w 4508618"/>
              <a:gd name="connsiteY15" fmla="*/ 405640 h 405640"/>
              <a:gd name="connsiteX16" fmla="*/ 0 w 4508618"/>
              <a:gd name="connsiteY16" fmla="*/ 0 h 40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08618" h="405640" fill="none" extrusionOk="0">
                <a:moveTo>
                  <a:pt x="0" y="0"/>
                </a:moveTo>
                <a:cubicBezTo>
                  <a:pt x="232628" y="27429"/>
                  <a:pt x="438236" y="-5051"/>
                  <a:pt x="599002" y="0"/>
                </a:cubicBezTo>
                <a:cubicBezTo>
                  <a:pt x="759768" y="5051"/>
                  <a:pt x="1064802" y="22092"/>
                  <a:pt x="1288177" y="0"/>
                </a:cubicBezTo>
                <a:cubicBezTo>
                  <a:pt x="1511553" y="-22092"/>
                  <a:pt x="1779576" y="-1659"/>
                  <a:pt x="1932265" y="0"/>
                </a:cubicBezTo>
                <a:cubicBezTo>
                  <a:pt x="2084954" y="1659"/>
                  <a:pt x="2331700" y="-25052"/>
                  <a:pt x="2486181" y="0"/>
                </a:cubicBezTo>
                <a:cubicBezTo>
                  <a:pt x="2640662" y="25052"/>
                  <a:pt x="2919350" y="20334"/>
                  <a:pt x="3130269" y="0"/>
                </a:cubicBezTo>
                <a:cubicBezTo>
                  <a:pt x="3341188" y="-20334"/>
                  <a:pt x="3521715" y="-8724"/>
                  <a:pt x="3774357" y="0"/>
                </a:cubicBezTo>
                <a:cubicBezTo>
                  <a:pt x="4026999" y="8724"/>
                  <a:pt x="4259123" y="29388"/>
                  <a:pt x="4508618" y="0"/>
                </a:cubicBezTo>
                <a:cubicBezTo>
                  <a:pt x="4494934" y="163913"/>
                  <a:pt x="4512490" y="211062"/>
                  <a:pt x="4508618" y="405640"/>
                </a:cubicBezTo>
                <a:cubicBezTo>
                  <a:pt x="4223151" y="370903"/>
                  <a:pt x="4002666" y="381512"/>
                  <a:pt x="3774357" y="405640"/>
                </a:cubicBezTo>
                <a:cubicBezTo>
                  <a:pt x="3546048" y="429768"/>
                  <a:pt x="3421093" y="428241"/>
                  <a:pt x="3085183" y="405640"/>
                </a:cubicBezTo>
                <a:cubicBezTo>
                  <a:pt x="2749273" y="383039"/>
                  <a:pt x="2665676" y="409455"/>
                  <a:pt x="2486181" y="405640"/>
                </a:cubicBezTo>
                <a:cubicBezTo>
                  <a:pt x="2306686" y="401825"/>
                  <a:pt x="2065807" y="383072"/>
                  <a:pt x="1887179" y="405640"/>
                </a:cubicBezTo>
                <a:cubicBezTo>
                  <a:pt x="1708551" y="428208"/>
                  <a:pt x="1521535" y="394747"/>
                  <a:pt x="1378349" y="405640"/>
                </a:cubicBezTo>
                <a:cubicBezTo>
                  <a:pt x="1235163" y="416534"/>
                  <a:pt x="1036659" y="396650"/>
                  <a:pt x="734261" y="405640"/>
                </a:cubicBezTo>
                <a:cubicBezTo>
                  <a:pt x="431863" y="414630"/>
                  <a:pt x="241498" y="441307"/>
                  <a:pt x="0" y="405640"/>
                </a:cubicBezTo>
                <a:cubicBezTo>
                  <a:pt x="-7407" y="295415"/>
                  <a:pt x="-9668" y="86300"/>
                  <a:pt x="0" y="0"/>
                </a:cubicBezTo>
                <a:close/>
              </a:path>
              <a:path w="4508618" h="405640" stroke="0" extrusionOk="0">
                <a:moveTo>
                  <a:pt x="0" y="0"/>
                </a:moveTo>
                <a:cubicBezTo>
                  <a:pt x="222615" y="-586"/>
                  <a:pt x="400206" y="-3667"/>
                  <a:pt x="599002" y="0"/>
                </a:cubicBezTo>
                <a:cubicBezTo>
                  <a:pt x="797798" y="3667"/>
                  <a:pt x="954280" y="19496"/>
                  <a:pt x="1152918" y="0"/>
                </a:cubicBezTo>
                <a:cubicBezTo>
                  <a:pt x="1351556" y="-19496"/>
                  <a:pt x="1578720" y="25140"/>
                  <a:pt x="1751920" y="0"/>
                </a:cubicBezTo>
                <a:cubicBezTo>
                  <a:pt x="1925120" y="-25140"/>
                  <a:pt x="2042560" y="-12369"/>
                  <a:pt x="2305836" y="0"/>
                </a:cubicBezTo>
                <a:cubicBezTo>
                  <a:pt x="2569112" y="12369"/>
                  <a:pt x="2804468" y="24906"/>
                  <a:pt x="3040097" y="0"/>
                </a:cubicBezTo>
                <a:cubicBezTo>
                  <a:pt x="3275726" y="-24906"/>
                  <a:pt x="3476133" y="26619"/>
                  <a:pt x="3774357" y="0"/>
                </a:cubicBezTo>
                <a:cubicBezTo>
                  <a:pt x="4072581" y="-26619"/>
                  <a:pt x="4247289" y="203"/>
                  <a:pt x="4508618" y="0"/>
                </a:cubicBezTo>
                <a:cubicBezTo>
                  <a:pt x="4499525" y="123324"/>
                  <a:pt x="4525194" y="229649"/>
                  <a:pt x="4508618" y="405640"/>
                </a:cubicBezTo>
                <a:cubicBezTo>
                  <a:pt x="4269777" y="417547"/>
                  <a:pt x="4157856" y="434011"/>
                  <a:pt x="3819444" y="405640"/>
                </a:cubicBezTo>
                <a:cubicBezTo>
                  <a:pt x="3481032" y="377269"/>
                  <a:pt x="3236868" y="437792"/>
                  <a:pt x="3085183" y="405640"/>
                </a:cubicBezTo>
                <a:cubicBezTo>
                  <a:pt x="2933498" y="373488"/>
                  <a:pt x="2622927" y="437893"/>
                  <a:pt x="2396008" y="405640"/>
                </a:cubicBezTo>
                <a:cubicBezTo>
                  <a:pt x="2169089" y="373387"/>
                  <a:pt x="1951478" y="425272"/>
                  <a:pt x="1706834" y="405640"/>
                </a:cubicBezTo>
                <a:cubicBezTo>
                  <a:pt x="1462190" y="386008"/>
                  <a:pt x="1327851" y="384528"/>
                  <a:pt x="1107832" y="405640"/>
                </a:cubicBezTo>
                <a:cubicBezTo>
                  <a:pt x="887813" y="426752"/>
                  <a:pt x="262606" y="414691"/>
                  <a:pt x="0" y="405640"/>
                </a:cubicBezTo>
                <a:cubicBezTo>
                  <a:pt x="2579" y="231208"/>
                  <a:pt x="-9923" y="169634"/>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10% declared disability</a:t>
            </a:r>
          </a:p>
        </p:txBody>
      </p:sp>
      <p:sp>
        <p:nvSpPr>
          <p:cNvPr id="13" name="Rectangle 12">
            <a:extLst>
              <a:ext uri="{FF2B5EF4-FFF2-40B4-BE49-F238E27FC236}">
                <a16:creationId xmlns:a16="http://schemas.microsoft.com/office/drawing/2014/main" id="{FC64EF73-5060-1643-9E4F-9D59BE17B1E8}"/>
              </a:ext>
            </a:extLst>
          </p:cNvPr>
          <p:cNvSpPr/>
          <p:nvPr/>
        </p:nvSpPr>
        <p:spPr>
          <a:xfrm>
            <a:off x="1750674" y="5652293"/>
            <a:ext cx="2641118" cy="669150"/>
          </a:xfrm>
          <a:custGeom>
            <a:avLst/>
            <a:gdLst>
              <a:gd name="connsiteX0" fmla="*/ 0 w 2641118"/>
              <a:gd name="connsiteY0" fmla="*/ 0 h 669150"/>
              <a:gd name="connsiteX1" fmla="*/ 686691 w 2641118"/>
              <a:gd name="connsiteY1" fmla="*/ 0 h 669150"/>
              <a:gd name="connsiteX2" fmla="*/ 1294148 w 2641118"/>
              <a:gd name="connsiteY2" fmla="*/ 0 h 669150"/>
              <a:gd name="connsiteX3" fmla="*/ 1901605 w 2641118"/>
              <a:gd name="connsiteY3" fmla="*/ 0 h 669150"/>
              <a:gd name="connsiteX4" fmla="*/ 2641118 w 2641118"/>
              <a:gd name="connsiteY4" fmla="*/ 0 h 669150"/>
              <a:gd name="connsiteX5" fmla="*/ 2641118 w 2641118"/>
              <a:gd name="connsiteY5" fmla="*/ 669150 h 669150"/>
              <a:gd name="connsiteX6" fmla="*/ 2060072 w 2641118"/>
              <a:gd name="connsiteY6" fmla="*/ 669150 h 669150"/>
              <a:gd name="connsiteX7" fmla="*/ 1479026 w 2641118"/>
              <a:gd name="connsiteY7" fmla="*/ 669150 h 669150"/>
              <a:gd name="connsiteX8" fmla="*/ 871569 w 2641118"/>
              <a:gd name="connsiteY8" fmla="*/ 669150 h 669150"/>
              <a:gd name="connsiteX9" fmla="*/ 0 w 2641118"/>
              <a:gd name="connsiteY9" fmla="*/ 669150 h 669150"/>
              <a:gd name="connsiteX10" fmla="*/ 0 w 2641118"/>
              <a:gd name="connsiteY10"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1118" h="669150" fill="none" extrusionOk="0">
                <a:moveTo>
                  <a:pt x="0" y="0"/>
                </a:moveTo>
                <a:cubicBezTo>
                  <a:pt x="228986" y="8879"/>
                  <a:pt x="516799" y="15523"/>
                  <a:pt x="686691" y="0"/>
                </a:cubicBezTo>
                <a:cubicBezTo>
                  <a:pt x="856583" y="-15523"/>
                  <a:pt x="1051742" y="-5557"/>
                  <a:pt x="1294148" y="0"/>
                </a:cubicBezTo>
                <a:cubicBezTo>
                  <a:pt x="1536554" y="5557"/>
                  <a:pt x="1690636" y="-7885"/>
                  <a:pt x="1901605" y="0"/>
                </a:cubicBezTo>
                <a:cubicBezTo>
                  <a:pt x="2112574" y="7885"/>
                  <a:pt x="2360553" y="28024"/>
                  <a:pt x="2641118" y="0"/>
                </a:cubicBezTo>
                <a:cubicBezTo>
                  <a:pt x="2633491" y="237942"/>
                  <a:pt x="2639076" y="443483"/>
                  <a:pt x="2641118" y="669150"/>
                </a:cubicBezTo>
                <a:cubicBezTo>
                  <a:pt x="2490182" y="657373"/>
                  <a:pt x="2251605" y="684616"/>
                  <a:pt x="2060072" y="669150"/>
                </a:cubicBezTo>
                <a:cubicBezTo>
                  <a:pt x="1868539" y="653684"/>
                  <a:pt x="1742477" y="677044"/>
                  <a:pt x="1479026" y="669150"/>
                </a:cubicBezTo>
                <a:cubicBezTo>
                  <a:pt x="1215575" y="661256"/>
                  <a:pt x="1033962" y="695917"/>
                  <a:pt x="871569" y="669150"/>
                </a:cubicBezTo>
                <a:cubicBezTo>
                  <a:pt x="709176" y="642383"/>
                  <a:pt x="325289" y="691370"/>
                  <a:pt x="0" y="669150"/>
                </a:cubicBezTo>
                <a:cubicBezTo>
                  <a:pt x="29443" y="532139"/>
                  <a:pt x="-30885" y="257958"/>
                  <a:pt x="0" y="0"/>
                </a:cubicBezTo>
                <a:close/>
              </a:path>
              <a:path w="2641118" h="669150" stroke="0" extrusionOk="0">
                <a:moveTo>
                  <a:pt x="0" y="0"/>
                </a:moveTo>
                <a:cubicBezTo>
                  <a:pt x="242021" y="-27946"/>
                  <a:pt x="359006" y="-22977"/>
                  <a:pt x="633868" y="0"/>
                </a:cubicBezTo>
                <a:cubicBezTo>
                  <a:pt x="908730" y="22977"/>
                  <a:pt x="1031059" y="-420"/>
                  <a:pt x="1241325" y="0"/>
                </a:cubicBezTo>
                <a:cubicBezTo>
                  <a:pt x="1451591" y="420"/>
                  <a:pt x="1592266" y="-725"/>
                  <a:pt x="1875194" y="0"/>
                </a:cubicBezTo>
                <a:cubicBezTo>
                  <a:pt x="2158122" y="725"/>
                  <a:pt x="2460599" y="-33111"/>
                  <a:pt x="2641118" y="0"/>
                </a:cubicBezTo>
                <a:cubicBezTo>
                  <a:pt x="2667141" y="245241"/>
                  <a:pt x="2620488" y="336538"/>
                  <a:pt x="2641118" y="669150"/>
                </a:cubicBezTo>
                <a:cubicBezTo>
                  <a:pt x="2460867" y="700348"/>
                  <a:pt x="2150969" y="689970"/>
                  <a:pt x="1954427" y="669150"/>
                </a:cubicBezTo>
                <a:cubicBezTo>
                  <a:pt x="1757885" y="648330"/>
                  <a:pt x="1566115" y="686320"/>
                  <a:pt x="1267737" y="669150"/>
                </a:cubicBezTo>
                <a:cubicBezTo>
                  <a:pt x="969359" y="651981"/>
                  <a:pt x="858359" y="665555"/>
                  <a:pt x="686691" y="669150"/>
                </a:cubicBezTo>
                <a:cubicBezTo>
                  <a:pt x="515023" y="672745"/>
                  <a:pt x="299547" y="653410"/>
                  <a:pt x="0" y="669150"/>
                </a:cubicBezTo>
                <a:cubicBezTo>
                  <a:pt x="-2111" y="426471"/>
                  <a:pt x="-2915" y="330185"/>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15% BAME</a:t>
            </a:r>
          </a:p>
        </p:txBody>
      </p:sp>
      <p:sp>
        <p:nvSpPr>
          <p:cNvPr id="14" name="Subtitle 2">
            <a:extLst>
              <a:ext uri="{FF2B5EF4-FFF2-40B4-BE49-F238E27FC236}">
                <a16:creationId xmlns:a16="http://schemas.microsoft.com/office/drawing/2014/main" id="{D62E4491-7F8F-CF46-BE53-FBB5A92B16C6}"/>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
        <p:nvSpPr>
          <p:cNvPr id="15" name="Rectangle 14">
            <a:extLst>
              <a:ext uri="{FF2B5EF4-FFF2-40B4-BE49-F238E27FC236}">
                <a16:creationId xmlns:a16="http://schemas.microsoft.com/office/drawing/2014/main" id="{C98917EB-AD23-D247-A1AE-2FF280223011}"/>
              </a:ext>
            </a:extLst>
          </p:cNvPr>
          <p:cNvSpPr/>
          <p:nvPr/>
        </p:nvSpPr>
        <p:spPr>
          <a:xfrm>
            <a:off x="1388861" y="2643805"/>
            <a:ext cx="2505697" cy="669150"/>
          </a:xfrm>
          <a:custGeom>
            <a:avLst/>
            <a:gdLst>
              <a:gd name="connsiteX0" fmla="*/ 0 w 2505697"/>
              <a:gd name="connsiteY0" fmla="*/ 0 h 669150"/>
              <a:gd name="connsiteX1" fmla="*/ 651481 w 2505697"/>
              <a:gd name="connsiteY1" fmla="*/ 0 h 669150"/>
              <a:gd name="connsiteX2" fmla="*/ 1227792 w 2505697"/>
              <a:gd name="connsiteY2" fmla="*/ 0 h 669150"/>
              <a:gd name="connsiteX3" fmla="*/ 1804102 w 2505697"/>
              <a:gd name="connsiteY3" fmla="*/ 0 h 669150"/>
              <a:gd name="connsiteX4" fmla="*/ 2505697 w 2505697"/>
              <a:gd name="connsiteY4" fmla="*/ 0 h 669150"/>
              <a:gd name="connsiteX5" fmla="*/ 2505697 w 2505697"/>
              <a:gd name="connsiteY5" fmla="*/ 669150 h 669150"/>
              <a:gd name="connsiteX6" fmla="*/ 1954444 w 2505697"/>
              <a:gd name="connsiteY6" fmla="*/ 669150 h 669150"/>
              <a:gd name="connsiteX7" fmla="*/ 1403190 w 2505697"/>
              <a:gd name="connsiteY7" fmla="*/ 669150 h 669150"/>
              <a:gd name="connsiteX8" fmla="*/ 826880 w 2505697"/>
              <a:gd name="connsiteY8" fmla="*/ 669150 h 669150"/>
              <a:gd name="connsiteX9" fmla="*/ 0 w 2505697"/>
              <a:gd name="connsiteY9" fmla="*/ 669150 h 669150"/>
              <a:gd name="connsiteX10" fmla="*/ 0 w 2505697"/>
              <a:gd name="connsiteY10" fmla="*/ 0 h 66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5697" h="669150" fill="none" extrusionOk="0">
                <a:moveTo>
                  <a:pt x="0" y="0"/>
                </a:moveTo>
                <a:cubicBezTo>
                  <a:pt x="182872" y="-32185"/>
                  <a:pt x="341903" y="31347"/>
                  <a:pt x="651481" y="0"/>
                </a:cubicBezTo>
                <a:cubicBezTo>
                  <a:pt x="961059" y="-31347"/>
                  <a:pt x="985700" y="-9656"/>
                  <a:pt x="1227792" y="0"/>
                </a:cubicBezTo>
                <a:cubicBezTo>
                  <a:pt x="1469884" y="9656"/>
                  <a:pt x="1578895" y="-15480"/>
                  <a:pt x="1804102" y="0"/>
                </a:cubicBezTo>
                <a:cubicBezTo>
                  <a:pt x="2029309" y="15480"/>
                  <a:pt x="2264862" y="-21214"/>
                  <a:pt x="2505697" y="0"/>
                </a:cubicBezTo>
                <a:cubicBezTo>
                  <a:pt x="2498070" y="237942"/>
                  <a:pt x="2503655" y="443483"/>
                  <a:pt x="2505697" y="669150"/>
                </a:cubicBezTo>
                <a:cubicBezTo>
                  <a:pt x="2314723" y="681236"/>
                  <a:pt x="2216535" y="681892"/>
                  <a:pt x="1954444" y="669150"/>
                </a:cubicBezTo>
                <a:cubicBezTo>
                  <a:pt x="1692353" y="656408"/>
                  <a:pt x="1556399" y="671553"/>
                  <a:pt x="1403190" y="669150"/>
                </a:cubicBezTo>
                <a:cubicBezTo>
                  <a:pt x="1249981" y="666747"/>
                  <a:pt x="1070324" y="696672"/>
                  <a:pt x="826880" y="669150"/>
                </a:cubicBezTo>
                <a:cubicBezTo>
                  <a:pt x="583436" y="641629"/>
                  <a:pt x="359642" y="650187"/>
                  <a:pt x="0" y="669150"/>
                </a:cubicBezTo>
                <a:cubicBezTo>
                  <a:pt x="29443" y="532139"/>
                  <a:pt x="-30885" y="257958"/>
                  <a:pt x="0" y="0"/>
                </a:cubicBezTo>
                <a:close/>
              </a:path>
              <a:path w="2505697" h="669150" stroke="0" extrusionOk="0">
                <a:moveTo>
                  <a:pt x="0" y="0"/>
                </a:moveTo>
                <a:cubicBezTo>
                  <a:pt x="149751" y="-27625"/>
                  <a:pt x="433094" y="-26988"/>
                  <a:pt x="601367" y="0"/>
                </a:cubicBezTo>
                <a:cubicBezTo>
                  <a:pt x="769640" y="26988"/>
                  <a:pt x="1058785" y="-7477"/>
                  <a:pt x="1177678" y="0"/>
                </a:cubicBezTo>
                <a:cubicBezTo>
                  <a:pt x="1296571" y="7477"/>
                  <a:pt x="1569873" y="-6406"/>
                  <a:pt x="1779045" y="0"/>
                </a:cubicBezTo>
                <a:cubicBezTo>
                  <a:pt x="1988217" y="6406"/>
                  <a:pt x="2345453" y="11731"/>
                  <a:pt x="2505697" y="0"/>
                </a:cubicBezTo>
                <a:cubicBezTo>
                  <a:pt x="2531720" y="245241"/>
                  <a:pt x="2485067" y="336538"/>
                  <a:pt x="2505697" y="669150"/>
                </a:cubicBezTo>
                <a:cubicBezTo>
                  <a:pt x="2185055" y="666349"/>
                  <a:pt x="2140325" y="674514"/>
                  <a:pt x="1854216" y="669150"/>
                </a:cubicBezTo>
                <a:cubicBezTo>
                  <a:pt x="1568107" y="663786"/>
                  <a:pt x="1399785" y="672616"/>
                  <a:pt x="1202735" y="669150"/>
                </a:cubicBezTo>
                <a:cubicBezTo>
                  <a:pt x="1005685" y="665684"/>
                  <a:pt x="789137" y="689104"/>
                  <a:pt x="651481" y="669150"/>
                </a:cubicBezTo>
                <a:cubicBezTo>
                  <a:pt x="513825" y="649196"/>
                  <a:pt x="136437" y="676551"/>
                  <a:pt x="0" y="669150"/>
                </a:cubicBezTo>
                <a:cubicBezTo>
                  <a:pt x="-2111" y="426471"/>
                  <a:pt x="-2915" y="330185"/>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3% full time</a:t>
            </a:r>
          </a:p>
        </p:txBody>
      </p:sp>
    </p:spTree>
    <p:extLst>
      <p:ext uri="{BB962C8B-B14F-4D97-AF65-F5344CB8AC3E}">
        <p14:creationId xmlns:p14="http://schemas.microsoft.com/office/powerpoint/2010/main" val="220688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person standing in front of a cloudy sky&#10;&#10;Description generated with high confidence">
            <a:extLst>
              <a:ext uri="{FF2B5EF4-FFF2-40B4-BE49-F238E27FC236}">
                <a16:creationId xmlns:a16="http://schemas.microsoft.com/office/drawing/2014/main" id="{A2D04C06-7F0C-467B-AA4C-913C8C875F15}"/>
              </a:ext>
            </a:extLst>
          </p:cNvPr>
          <p:cNvPicPr>
            <a:picLocks noChangeAspect="1"/>
          </p:cNvPicPr>
          <p:nvPr/>
        </p:nvPicPr>
        <p:blipFill rotWithShape="1">
          <a:blip r:embed="rId3"/>
          <a:srcRect l="4095" r="-227" b="15476"/>
          <a:stretch/>
        </p:blipFill>
        <p:spPr>
          <a:xfrm>
            <a:off x="1720" y="-704481"/>
            <a:ext cx="12217933" cy="7167066"/>
          </a:xfrm>
          <a:prstGeom prst="rect">
            <a:avLst/>
          </a:prstGeom>
        </p:spPr>
      </p:pic>
      <p:sp>
        <p:nvSpPr>
          <p:cNvPr id="7" name="Rectangle 6">
            <a:extLst>
              <a:ext uri="{FF2B5EF4-FFF2-40B4-BE49-F238E27FC236}">
                <a16:creationId xmlns:a16="http://schemas.microsoft.com/office/drawing/2014/main" id="{F98525C8-BD1D-3C40-BF46-1739C308BBF4}"/>
              </a:ext>
            </a:extLst>
          </p:cNvPr>
          <p:cNvSpPr/>
          <p:nvPr/>
        </p:nvSpPr>
        <p:spPr>
          <a:xfrm>
            <a:off x="5598864" y="201396"/>
            <a:ext cx="6423803" cy="2812737"/>
          </a:xfrm>
          <a:custGeom>
            <a:avLst/>
            <a:gdLst>
              <a:gd name="connsiteX0" fmla="*/ 0 w 6423803"/>
              <a:gd name="connsiteY0" fmla="*/ 0 h 2812737"/>
              <a:gd name="connsiteX1" fmla="*/ 449666 w 6423803"/>
              <a:gd name="connsiteY1" fmla="*/ 0 h 2812737"/>
              <a:gd name="connsiteX2" fmla="*/ 963570 w 6423803"/>
              <a:gd name="connsiteY2" fmla="*/ 0 h 2812737"/>
              <a:gd name="connsiteX3" fmla="*/ 1541713 w 6423803"/>
              <a:gd name="connsiteY3" fmla="*/ 0 h 2812737"/>
              <a:gd name="connsiteX4" fmla="*/ 2055617 w 6423803"/>
              <a:gd name="connsiteY4" fmla="*/ 0 h 2812737"/>
              <a:gd name="connsiteX5" fmla="*/ 2697997 w 6423803"/>
              <a:gd name="connsiteY5" fmla="*/ 0 h 2812737"/>
              <a:gd name="connsiteX6" fmla="*/ 3468854 w 6423803"/>
              <a:gd name="connsiteY6" fmla="*/ 0 h 2812737"/>
              <a:gd name="connsiteX7" fmla="*/ 4111234 w 6423803"/>
              <a:gd name="connsiteY7" fmla="*/ 0 h 2812737"/>
              <a:gd name="connsiteX8" fmla="*/ 4817852 w 6423803"/>
              <a:gd name="connsiteY8" fmla="*/ 0 h 2812737"/>
              <a:gd name="connsiteX9" fmla="*/ 5460233 w 6423803"/>
              <a:gd name="connsiteY9" fmla="*/ 0 h 2812737"/>
              <a:gd name="connsiteX10" fmla="*/ 6423803 w 6423803"/>
              <a:gd name="connsiteY10" fmla="*/ 0 h 2812737"/>
              <a:gd name="connsiteX11" fmla="*/ 6423803 w 6423803"/>
              <a:gd name="connsiteY11" fmla="*/ 506293 h 2812737"/>
              <a:gd name="connsiteX12" fmla="*/ 6423803 w 6423803"/>
              <a:gd name="connsiteY12" fmla="*/ 1012585 h 2812737"/>
              <a:gd name="connsiteX13" fmla="*/ 6423803 w 6423803"/>
              <a:gd name="connsiteY13" fmla="*/ 1575133 h 2812737"/>
              <a:gd name="connsiteX14" fmla="*/ 6423803 w 6423803"/>
              <a:gd name="connsiteY14" fmla="*/ 2165807 h 2812737"/>
              <a:gd name="connsiteX15" fmla="*/ 6423803 w 6423803"/>
              <a:gd name="connsiteY15" fmla="*/ 2812737 h 2812737"/>
              <a:gd name="connsiteX16" fmla="*/ 5717185 w 6423803"/>
              <a:gd name="connsiteY16" fmla="*/ 2812737 h 2812737"/>
              <a:gd name="connsiteX17" fmla="*/ 5267518 w 6423803"/>
              <a:gd name="connsiteY17" fmla="*/ 2812737 h 2812737"/>
              <a:gd name="connsiteX18" fmla="*/ 4753614 w 6423803"/>
              <a:gd name="connsiteY18" fmla="*/ 2812737 h 2812737"/>
              <a:gd name="connsiteX19" fmla="*/ 4239710 w 6423803"/>
              <a:gd name="connsiteY19" fmla="*/ 2812737 h 2812737"/>
              <a:gd name="connsiteX20" fmla="*/ 3790044 w 6423803"/>
              <a:gd name="connsiteY20" fmla="*/ 2812737 h 2812737"/>
              <a:gd name="connsiteX21" fmla="*/ 3083425 w 6423803"/>
              <a:gd name="connsiteY21" fmla="*/ 2812737 h 2812737"/>
              <a:gd name="connsiteX22" fmla="*/ 2376807 w 6423803"/>
              <a:gd name="connsiteY22" fmla="*/ 2812737 h 2812737"/>
              <a:gd name="connsiteX23" fmla="*/ 1862903 w 6423803"/>
              <a:gd name="connsiteY23" fmla="*/ 2812737 h 2812737"/>
              <a:gd name="connsiteX24" fmla="*/ 1413237 w 6423803"/>
              <a:gd name="connsiteY24" fmla="*/ 2812737 h 2812737"/>
              <a:gd name="connsiteX25" fmla="*/ 770856 w 6423803"/>
              <a:gd name="connsiteY25" fmla="*/ 2812737 h 2812737"/>
              <a:gd name="connsiteX26" fmla="*/ 0 w 6423803"/>
              <a:gd name="connsiteY26" fmla="*/ 2812737 h 2812737"/>
              <a:gd name="connsiteX27" fmla="*/ 0 w 6423803"/>
              <a:gd name="connsiteY27" fmla="*/ 2193935 h 2812737"/>
              <a:gd name="connsiteX28" fmla="*/ 0 w 6423803"/>
              <a:gd name="connsiteY28" fmla="*/ 1659515 h 2812737"/>
              <a:gd name="connsiteX29" fmla="*/ 0 w 6423803"/>
              <a:gd name="connsiteY29" fmla="*/ 1125095 h 2812737"/>
              <a:gd name="connsiteX30" fmla="*/ 0 w 6423803"/>
              <a:gd name="connsiteY30" fmla="*/ 562547 h 2812737"/>
              <a:gd name="connsiteX31" fmla="*/ 0 w 6423803"/>
              <a:gd name="connsiteY31" fmla="*/ 0 h 281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423803" h="2812737" fill="none" extrusionOk="0">
                <a:moveTo>
                  <a:pt x="0" y="0"/>
                </a:moveTo>
                <a:cubicBezTo>
                  <a:pt x="132028" y="2398"/>
                  <a:pt x="323246" y="-15734"/>
                  <a:pt x="449666" y="0"/>
                </a:cubicBezTo>
                <a:cubicBezTo>
                  <a:pt x="576086" y="15734"/>
                  <a:pt x="722200" y="-4698"/>
                  <a:pt x="963570" y="0"/>
                </a:cubicBezTo>
                <a:cubicBezTo>
                  <a:pt x="1204940" y="4698"/>
                  <a:pt x="1326707" y="15123"/>
                  <a:pt x="1541713" y="0"/>
                </a:cubicBezTo>
                <a:cubicBezTo>
                  <a:pt x="1756719" y="-15123"/>
                  <a:pt x="1799045" y="-16506"/>
                  <a:pt x="2055617" y="0"/>
                </a:cubicBezTo>
                <a:cubicBezTo>
                  <a:pt x="2312189" y="16506"/>
                  <a:pt x="2426629" y="-4985"/>
                  <a:pt x="2697997" y="0"/>
                </a:cubicBezTo>
                <a:cubicBezTo>
                  <a:pt x="2969365" y="4985"/>
                  <a:pt x="3203476" y="-14512"/>
                  <a:pt x="3468854" y="0"/>
                </a:cubicBezTo>
                <a:cubicBezTo>
                  <a:pt x="3734232" y="14512"/>
                  <a:pt x="3911572" y="6128"/>
                  <a:pt x="4111234" y="0"/>
                </a:cubicBezTo>
                <a:cubicBezTo>
                  <a:pt x="4310896" y="-6128"/>
                  <a:pt x="4508486" y="-18658"/>
                  <a:pt x="4817852" y="0"/>
                </a:cubicBezTo>
                <a:cubicBezTo>
                  <a:pt x="5127218" y="18658"/>
                  <a:pt x="5309679" y="-30371"/>
                  <a:pt x="5460233" y="0"/>
                </a:cubicBezTo>
                <a:cubicBezTo>
                  <a:pt x="5610787" y="30371"/>
                  <a:pt x="6117649" y="-41763"/>
                  <a:pt x="6423803" y="0"/>
                </a:cubicBezTo>
                <a:cubicBezTo>
                  <a:pt x="6407534" y="145931"/>
                  <a:pt x="6401041" y="280709"/>
                  <a:pt x="6423803" y="506293"/>
                </a:cubicBezTo>
                <a:cubicBezTo>
                  <a:pt x="6446565" y="731877"/>
                  <a:pt x="6443650" y="815538"/>
                  <a:pt x="6423803" y="1012585"/>
                </a:cubicBezTo>
                <a:cubicBezTo>
                  <a:pt x="6403956" y="1209632"/>
                  <a:pt x="6414889" y="1459944"/>
                  <a:pt x="6423803" y="1575133"/>
                </a:cubicBezTo>
                <a:cubicBezTo>
                  <a:pt x="6432717" y="1690322"/>
                  <a:pt x="6451832" y="1923457"/>
                  <a:pt x="6423803" y="2165807"/>
                </a:cubicBezTo>
                <a:cubicBezTo>
                  <a:pt x="6395774" y="2408157"/>
                  <a:pt x="6397830" y="2554669"/>
                  <a:pt x="6423803" y="2812737"/>
                </a:cubicBezTo>
                <a:cubicBezTo>
                  <a:pt x="6156037" y="2818466"/>
                  <a:pt x="6055346" y="2792177"/>
                  <a:pt x="5717185" y="2812737"/>
                </a:cubicBezTo>
                <a:cubicBezTo>
                  <a:pt x="5379024" y="2833297"/>
                  <a:pt x="5370449" y="2826583"/>
                  <a:pt x="5267518" y="2812737"/>
                </a:cubicBezTo>
                <a:cubicBezTo>
                  <a:pt x="5164587" y="2798891"/>
                  <a:pt x="4994013" y="2798666"/>
                  <a:pt x="4753614" y="2812737"/>
                </a:cubicBezTo>
                <a:cubicBezTo>
                  <a:pt x="4513215" y="2826808"/>
                  <a:pt x="4374501" y="2789770"/>
                  <a:pt x="4239710" y="2812737"/>
                </a:cubicBezTo>
                <a:cubicBezTo>
                  <a:pt x="4104919" y="2835704"/>
                  <a:pt x="3889915" y="2801075"/>
                  <a:pt x="3790044" y="2812737"/>
                </a:cubicBezTo>
                <a:cubicBezTo>
                  <a:pt x="3690173" y="2824399"/>
                  <a:pt x="3333219" y="2798047"/>
                  <a:pt x="3083425" y="2812737"/>
                </a:cubicBezTo>
                <a:cubicBezTo>
                  <a:pt x="2833631" y="2827427"/>
                  <a:pt x="2715635" y="2841482"/>
                  <a:pt x="2376807" y="2812737"/>
                </a:cubicBezTo>
                <a:cubicBezTo>
                  <a:pt x="2037979" y="2783992"/>
                  <a:pt x="2041044" y="2813703"/>
                  <a:pt x="1862903" y="2812737"/>
                </a:cubicBezTo>
                <a:cubicBezTo>
                  <a:pt x="1684762" y="2811771"/>
                  <a:pt x="1512062" y="2834554"/>
                  <a:pt x="1413237" y="2812737"/>
                </a:cubicBezTo>
                <a:cubicBezTo>
                  <a:pt x="1314412" y="2790920"/>
                  <a:pt x="958043" y="2807310"/>
                  <a:pt x="770856" y="2812737"/>
                </a:cubicBezTo>
                <a:cubicBezTo>
                  <a:pt x="583669" y="2818164"/>
                  <a:pt x="269933" y="2793060"/>
                  <a:pt x="0" y="2812737"/>
                </a:cubicBezTo>
                <a:cubicBezTo>
                  <a:pt x="890" y="2507798"/>
                  <a:pt x="22686" y="2423226"/>
                  <a:pt x="0" y="2193935"/>
                </a:cubicBezTo>
                <a:cubicBezTo>
                  <a:pt x="-22686" y="1964644"/>
                  <a:pt x="-21980" y="1833761"/>
                  <a:pt x="0" y="1659515"/>
                </a:cubicBezTo>
                <a:cubicBezTo>
                  <a:pt x="21980" y="1485269"/>
                  <a:pt x="3992" y="1328939"/>
                  <a:pt x="0" y="1125095"/>
                </a:cubicBezTo>
                <a:cubicBezTo>
                  <a:pt x="-3992" y="921251"/>
                  <a:pt x="9913" y="723504"/>
                  <a:pt x="0" y="562547"/>
                </a:cubicBezTo>
                <a:cubicBezTo>
                  <a:pt x="-9913" y="401590"/>
                  <a:pt x="27265" y="163626"/>
                  <a:pt x="0" y="0"/>
                </a:cubicBezTo>
                <a:close/>
              </a:path>
              <a:path w="6423803" h="2812737" stroke="0" extrusionOk="0">
                <a:moveTo>
                  <a:pt x="0" y="0"/>
                </a:moveTo>
                <a:cubicBezTo>
                  <a:pt x="204452" y="14376"/>
                  <a:pt x="354000" y="20304"/>
                  <a:pt x="578142" y="0"/>
                </a:cubicBezTo>
                <a:cubicBezTo>
                  <a:pt x="802284" y="-20304"/>
                  <a:pt x="1061906" y="30268"/>
                  <a:pt x="1220523" y="0"/>
                </a:cubicBezTo>
                <a:cubicBezTo>
                  <a:pt x="1379140" y="-30268"/>
                  <a:pt x="1537679" y="-14023"/>
                  <a:pt x="1734427" y="0"/>
                </a:cubicBezTo>
                <a:cubicBezTo>
                  <a:pt x="1931175" y="14023"/>
                  <a:pt x="2195770" y="-26392"/>
                  <a:pt x="2505283" y="0"/>
                </a:cubicBezTo>
                <a:cubicBezTo>
                  <a:pt x="2814796" y="26392"/>
                  <a:pt x="2851332" y="5940"/>
                  <a:pt x="3083425" y="0"/>
                </a:cubicBezTo>
                <a:cubicBezTo>
                  <a:pt x="3315518" y="-5940"/>
                  <a:pt x="3334057" y="-11962"/>
                  <a:pt x="3533092" y="0"/>
                </a:cubicBezTo>
                <a:cubicBezTo>
                  <a:pt x="3732127" y="11962"/>
                  <a:pt x="3978648" y="-1730"/>
                  <a:pt x="4175472" y="0"/>
                </a:cubicBezTo>
                <a:cubicBezTo>
                  <a:pt x="4372296" y="1730"/>
                  <a:pt x="4566096" y="1773"/>
                  <a:pt x="4817852" y="0"/>
                </a:cubicBezTo>
                <a:cubicBezTo>
                  <a:pt x="5069608" y="-1773"/>
                  <a:pt x="5206370" y="-31253"/>
                  <a:pt x="5460233" y="0"/>
                </a:cubicBezTo>
                <a:cubicBezTo>
                  <a:pt x="5714096" y="31253"/>
                  <a:pt x="6152398" y="35340"/>
                  <a:pt x="6423803" y="0"/>
                </a:cubicBezTo>
                <a:cubicBezTo>
                  <a:pt x="6420064" y="204418"/>
                  <a:pt x="6440827" y="383335"/>
                  <a:pt x="6423803" y="562547"/>
                </a:cubicBezTo>
                <a:cubicBezTo>
                  <a:pt x="6406779" y="741759"/>
                  <a:pt x="6431078" y="879860"/>
                  <a:pt x="6423803" y="1125095"/>
                </a:cubicBezTo>
                <a:cubicBezTo>
                  <a:pt x="6416528" y="1370330"/>
                  <a:pt x="6417590" y="1542958"/>
                  <a:pt x="6423803" y="1687642"/>
                </a:cubicBezTo>
                <a:cubicBezTo>
                  <a:pt x="6430016" y="1832326"/>
                  <a:pt x="6420063" y="2118049"/>
                  <a:pt x="6423803" y="2306444"/>
                </a:cubicBezTo>
                <a:cubicBezTo>
                  <a:pt x="6427543" y="2494839"/>
                  <a:pt x="6430481" y="2710708"/>
                  <a:pt x="6423803" y="2812737"/>
                </a:cubicBezTo>
                <a:cubicBezTo>
                  <a:pt x="6258408" y="2779909"/>
                  <a:pt x="6001237" y="2778430"/>
                  <a:pt x="5652947" y="2812737"/>
                </a:cubicBezTo>
                <a:cubicBezTo>
                  <a:pt x="5304657" y="2847044"/>
                  <a:pt x="5252377" y="2834351"/>
                  <a:pt x="5074804" y="2812737"/>
                </a:cubicBezTo>
                <a:cubicBezTo>
                  <a:pt x="4897231" y="2791123"/>
                  <a:pt x="4668304" y="2838583"/>
                  <a:pt x="4496662" y="2812737"/>
                </a:cubicBezTo>
                <a:cubicBezTo>
                  <a:pt x="4325020" y="2786891"/>
                  <a:pt x="4178011" y="2828885"/>
                  <a:pt x="4046996" y="2812737"/>
                </a:cubicBezTo>
                <a:cubicBezTo>
                  <a:pt x="3915981" y="2796589"/>
                  <a:pt x="3711881" y="2839216"/>
                  <a:pt x="3468854" y="2812737"/>
                </a:cubicBezTo>
                <a:cubicBezTo>
                  <a:pt x="3225827" y="2786258"/>
                  <a:pt x="2908969" y="2824105"/>
                  <a:pt x="2762235" y="2812737"/>
                </a:cubicBezTo>
                <a:cubicBezTo>
                  <a:pt x="2615501" y="2801369"/>
                  <a:pt x="2342255" y="2788044"/>
                  <a:pt x="2119855" y="2812737"/>
                </a:cubicBezTo>
                <a:cubicBezTo>
                  <a:pt x="1897455" y="2837430"/>
                  <a:pt x="1567474" y="2801181"/>
                  <a:pt x="1348999" y="2812737"/>
                </a:cubicBezTo>
                <a:cubicBezTo>
                  <a:pt x="1130524" y="2824293"/>
                  <a:pt x="1003430" y="2829042"/>
                  <a:pt x="835094" y="2812737"/>
                </a:cubicBezTo>
                <a:cubicBezTo>
                  <a:pt x="666758" y="2796432"/>
                  <a:pt x="261443" y="2830181"/>
                  <a:pt x="0" y="2812737"/>
                </a:cubicBezTo>
                <a:cubicBezTo>
                  <a:pt x="-4115" y="2579029"/>
                  <a:pt x="1243" y="2509595"/>
                  <a:pt x="0" y="2334572"/>
                </a:cubicBezTo>
                <a:cubicBezTo>
                  <a:pt x="-1243" y="2159550"/>
                  <a:pt x="-18782" y="1980454"/>
                  <a:pt x="0" y="1743897"/>
                </a:cubicBezTo>
                <a:cubicBezTo>
                  <a:pt x="18782" y="1507341"/>
                  <a:pt x="-3739" y="1369501"/>
                  <a:pt x="0" y="1265732"/>
                </a:cubicBezTo>
                <a:cubicBezTo>
                  <a:pt x="3739" y="1161963"/>
                  <a:pt x="-24750" y="842699"/>
                  <a:pt x="0" y="675057"/>
                </a:cubicBezTo>
                <a:cubicBezTo>
                  <a:pt x="24750" y="507415"/>
                  <a:pt x="167" y="270496"/>
                  <a:pt x="0" y="0"/>
                </a:cubicBezTo>
                <a:close/>
              </a:path>
            </a:pathLst>
          </a:custGeom>
          <a:solidFill>
            <a:schemeClr val="dk1">
              <a:alpha val="15000"/>
            </a:schemeClr>
          </a:solidFill>
          <a:ln>
            <a:extLst>
              <a:ext uri="{C807C97D-BFC1-408E-A445-0C87EB9F89A2}">
                <ask:lineSketchStyleProps xmlns:ask="http://schemas.microsoft.com/office/drawing/2018/sketchyshapes" sd="2359881469">
                  <a:prstGeom prst="rect">
                    <a:avLst/>
                  </a:prstGeom>
                  <ask:type>
                    <ask:lineSketchFreehan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BEC64A-320F-4875-AAD9-44F8D019BE91}"/>
              </a:ext>
            </a:extLst>
          </p:cNvPr>
          <p:cNvSpPr txBox="1"/>
          <p:nvPr/>
        </p:nvSpPr>
        <p:spPr>
          <a:xfrm>
            <a:off x="5766477" y="201396"/>
            <a:ext cx="642380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FFFFFF"/>
                </a:solidFill>
                <a:latin typeface="Courier New"/>
              </a:rPr>
              <a:t>She was always creeping back when I thought I had dispatched her. Though I flatter myself that I killed her in the end, the struggle was severe. </a:t>
            </a:r>
            <a:endParaRPr lang="en-US" sz="2400" b="1" dirty="0">
              <a:solidFill>
                <a:srgbClr val="FFFFFF"/>
              </a:solidFill>
              <a:latin typeface="Calibri" panose="020F0502020204030204"/>
              <a:cs typeface="Calibri" panose="020F0502020204030204"/>
            </a:endParaRPr>
          </a:p>
          <a:p>
            <a:r>
              <a:rPr lang="en-US" sz="2400" b="1" dirty="0">
                <a:solidFill>
                  <a:srgbClr val="FFFFFF"/>
                </a:solidFill>
                <a:latin typeface="Courier New"/>
              </a:rPr>
              <a:t>~ Virginia Woolf, </a:t>
            </a:r>
            <a:r>
              <a:rPr lang="en-US" sz="2400" b="1" i="1" dirty="0">
                <a:solidFill>
                  <a:srgbClr val="FFFFFF"/>
                </a:solidFill>
                <a:latin typeface="Courier New"/>
              </a:rPr>
              <a:t>Killing the angel in the house</a:t>
            </a:r>
            <a:endParaRPr lang="en-US" sz="2400" b="1" dirty="0">
              <a:solidFill>
                <a:srgbClr val="FFFFFF"/>
              </a:solidFill>
              <a:cs typeface="Calibri"/>
            </a:endParaRPr>
          </a:p>
        </p:txBody>
      </p:sp>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4A392E33-D1CE-134C-9EE4-C956DFA7B318}"/>
                  </a:ext>
                </a:extLst>
              </p14:cNvPr>
              <p14:cNvContentPartPr/>
              <p14:nvPr/>
            </p14:nvContentPartPr>
            <p14:xfrm>
              <a:off x="6493560" y="1349560"/>
              <a:ext cx="360" cy="360"/>
            </p14:xfrm>
          </p:contentPart>
        </mc:Choice>
        <mc:Fallback>
          <p:pic>
            <p:nvPicPr>
              <p:cNvPr id="3" name="Ink 2">
                <a:extLst>
                  <a:ext uri="{FF2B5EF4-FFF2-40B4-BE49-F238E27FC236}">
                    <a16:creationId xmlns:a16="http://schemas.microsoft.com/office/drawing/2014/main" id="{4A392E33-D1CE-134C-9EE4-C956DFA7B318}"/>
                  </a:ext>
                </a:extLst>
              </p:cNvPr>
              <p:cNvPicPr/>
              <p:nvPr/>
            </p:nvPicPr>
            <p:blipFill>
              <a:blip r:embed="rId5"/>
              <a:stretch>
                <a:fillRect/>
              </a:stretch>
            </p:blipFill>
            <p:spPr>
              <a:xfrm>
                <a:off x="6484920" y="1340560"/>
                <a:ext cx="18000" cy="18000"/>
              </a:xfrm>
              <a:prstGeom prst="rect">
                <a:avLst/>
              </a:prstGeom>
            </p:spPr>
          </p:pic>
        </mc:Fallback>
      </mc:AlternateContent>
      <p:sp>
        <p:nvSpPr>
          <p:cNvPr id="8" name="Subtitle 2">
            <a:extLst>
              <a:ext uri="{FF2B5EF4-FFF2-40B4-BE49-F238E27FC236}">
                <a16:creationId xmlns:a16="http://schemas.microsoft.com/office/drawing/2014/main" id="{4FCEB22C-254D-3C4E-8306-BC1DB9351889}"/>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171453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C3C945-5C8E-2E4C-98CD-EBEF32108424}"/>
              </a:ext>
            </a:extLst>
          </p:cNvPr>
          <p:cNvSpPr/>
          <p:nvPr/>
        </p:nvSpPr>
        <p:spPr>
          <a:xfrm>
            <a:off x="338664" y="285684"/>
            <a:ext cx="4961466" cy="5751261"/>
          </a:xfrm>
          <a:custGeom>
            <a:avLst/>
            <a:gdLst>
              <a:gd name="connsiteX0" fmla="*/ 0 w 4961466"/>
              <a:gd name="connsiteY0" fmla="*/ 0 h 5751261"/>
              <a:gd name="connsiteX1" fmla="*/ 520954 w 4961466"/>
              <a:gd name="connsiteY1" fmla="*/ 0 h 5751261"/>
              <a:gd name="connsiteX2" fmla="*/ 1240367 w 4961466"/>
              <a:gd name="connsiteY2" fmla="*/ 0 h 5751261"/>
              <a:gd name="connsiteX3" fmla="*/ 1810935 w 4961466"/>
              <a:gd name="connsiteY3" fmla="*/ 0 h 5751261"/>
              <a:gd name="connsiteX4" fmla="*/ 2282274 w 4961466"/>
              <a:gd name="connsiteY4" fmla="*/ 0 h 5751261"/>
              <a:gd name="connsiteX5" fmla="*/ 2952072 w 4961466"/>
              <a:gd name="connsiteY5" fmla="*/ 0 h 5751261"/>
              <a:gd name="connsiteX6" fmla="*/ 3423412 w 4961466"/>
              <a:gd name="connsiteY6" fmla="*/ 0 h 5751261"/>
              <a:gd name="connsiteX7" fmla="*/ 3993980 w 4961466"/>
              <a:gd name="connsiteY7" fmla="*/ 0 h 5751261"/>
              <a:gd name="connsiteX8" fmla="*/ 4961466 w 4961466"/>
              <a:gd name="connsiteY8" fmla="*/ 0 h 5751261"/>
              <a:gd name="connsiteX9" fmla="*/ 4961466 w 4961466"/>
              <a:gd name="connsiteY9" fmla="*/ 696542 h 5751261"/>
              <a:gd name="connsiteX10" fmla="*/ 4961466 w 4961466"/>
              <a:gd name="connsiteY10" fmla="*/ 1220545 h 5751261"/>
              <a:gd name="connsiteX11" fmla="*/ 4961466 w 4961466"/>
              <a:gd name="connsiteY11" fmla="*/ 1687037 h 5751261"/>
              <a:gd name="connsiteX12" fmla="*/ 4961466 w 4961466"/>
              <a:gd name="connsiteY12" fmla="*/ 2326066 h 5751261"/>
              <a:gd name="connsiteX13" fmla="*/ 4961466 w 4961466"/>
              <a:gd name="connsiteY13" fmla="*/ 2792557 h 5751261"/>
              <a:gd name="connsiteX14" fmla="*/ 4961466 w 4961466"/>
              <a:gd name="connsiteY14" fmla="*/ 3431586 h 5751261"/>
              <a:gd name="connsiteX15" fmla="*/ 4961466 w 4961466"/>
              <a:gd name="connsiteY15" fmla="*/ 4185640 h 5751261"/>
              <a:gd name="connsiteX16" fmla="*/ 4961466 w 4961466"/>
              <a:gd name="connsiteY16" fmla="*/ 4882182 h 5751261"/>
              <a:gd name="connsiteX17" fmla="*/ 4961466 w 4961466"/>
              <a:gd name="connsiteY17" fmla="*/ 5751261 h 5751261"/>
              <a:gd name="connsiteX18" fmla="*/ 4490127 w 4961466"/>
              <a:gd name="connsiteY18" fmla="*/ 5751261 h 5751261"/>
              <a:gd name="connsiteX19" fmla="*/ 3969173 w 4961466"/>
              <a:gd name="connsiteY19" fmla="*/ 5751261 h 5751261"/>
              <a:gd name="connsiteX20" fmla="*/ 3348990 w 4961466"/>
              <a:gd name="connsiteY20" fmla="*/ 5751261 h 5751261"/>
              <a:gd name="connsiteX21" fmla="*/ 2679192 w 4961466"/>
              <a:gd name="connsiteY21" fmla="*/ 5751261 h 5751261"/>
              <a:gd name="connsiteX22" fmla="*/ 2009394 w 4961466"/>
              <a:gd name="connsiteY22" fmla="*/ 5751261 h 5751261"/>
              <a:gd name="connsiteX23" fmla="*/ 1538054 w 4961466"/>
              <a:gd name="connsiteY23" fmla="*/ 5751261 h 5751261"/>
              <a:gd name="connsiteX24" fmla="*/ 1066715 w 4961466"/>
              <a:gd name="connsiteY24" fmla="*/ 5751261 h 5751261"/>
              <a:gd name="connsiteX25" fmla="*/ 545761 w 4961466"/>
              <a:gd name="connsiteY25" fmla="*/ 5751261 h 5751261"/>
              <a:gd name="connsiteX26" fmla="*/ 0 w 4961466"/>
              <a:gd name="connsiteY26" fmla="*/ 5751261 h 5751261"/>
              <a:gd name="connsiteX27" fmla="*/ 0 w 4961466"/>
              <a:gd name="connsiteY27" fmla="*/ 5112232 h 5751261"/>
              <a:gd name="connsiteX28" fmla="*/ 0 w 4961466"/>
              <a:gd name="connsiteY28" fmla="*/ 4358178 h 5751261"/>
              <a:gd name="connsiteX29" fmla="*/ 0 w 4961466"/>
              <a:gd name="connsiteY29" fmla="*/ 3834174 h 5751261"/>
              <a:gd name="connsiteX30" fmla="*/ 0 w 4961466"/>
              <a:gd name="connsiteY30" fmla="*/ 3137632 h 5751261"/>
              <a:gd name="connsiteX31" fmla="*/ 0 w 4961466"/>
              <a:gd name="connsiteY31" fmla="*/ 2556116 h 5751261"/>
              <a:gd name="connsiteX32" fmla="*/ 0 w 4961466"/>
              <a:gd name="connsiteY32" fmla="*/ 1859574 h 5751261"/>
              <a:gd name="connsiteX33" fmla="*/ 0 w 4961466"/>
              <a:gd name="connsiteY33" fmla="*/ 1278058 h 5751261"/>
              <a:gd name="connsiteX34" fmla="*/ 0 w 4961466"/>
              <a:gd name="connsiteY34" fmla="*/ 0 h 575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61466" h="5751261" fill="none" extrusionOk="0">
                <a:moveTo>
                  <a:pt x="0" y="0"/>
                </a:moveTo>
                <a:cubicBezTo>
                  <a:pt x="174937" y="-15073"/>
                  <a:pt x="321160" y="-2318"/>
                  <a:pt x="520954" y="0"/>
                </a:cubicBezTo>
                <a:cubicBezTo>
                  <a:pt x="720748" y="2318"/>
                  <a:pt x="922986" y="22007"/>
                  <a:pt x="1240367" y="0"/>
                </a:cubicBezTo>
                <a:cubicBezTo>
                  <a:pt x="1557748" y="-22007"/>
                  <a:pt x="1559685" y="-23541"/>
                  <a:pt x="1810935" y="0"/>
                </a:cubicBezTo>
                <a:cubicBezTo>
                  <a:pt x="2062185" y="23541"/>
                  <a:pt x="2131380" y="-23478"/>
                  <a:pt x="2282274" y="0"/>
                </a:cubicBezTo>
                <a:cubicBezTo>
                  <a:pt x="2433168" y="23478"/>
                  <a:pt x="2801617" y="-4454"/>
                  <a:pt x="2952072" y="0"/>
                </a:cubicBezTo>
                <a:cubicBezTo>
                  <a:pt x="3102527" y="4454"/>
                  <a:pt x="3218368" y="2036"/>
                  <a:pt x="3423412" y="0"/>
                </a:cubicBezTo>
                <a:cubicBezTo>
                  <a:pt x="3628456" y="-2036"/>
                  <a:pt x="3785050" y="11295"/>
                  <a:pt x="3993980" y="0"/>
                </a:cubicBezTo>
                <a:cubicBezTo>
                  <a:pt x="4202910" y="-11295"/>
                  <a:pt x="4655756" y="-34579"/>
                  <a:pt x="4961466" y="0"/>
                </a:cubicBezTo>
                <a:cubicBezTo>
                  <a:pt x="4938745" y="238298"/>
                  <a:pt x="4966149" y="399351"/>
                  <a:pt x="4961466" y="696542"/>
                </a:cubicBezTo>
                <a:cubicBezTo>
                  <a:pt x="4956783" y="993733"/>
                  <a:pt x="4956603" y="1002102"/>
                  <a:pt x="4961466" y="1220545"/>
                </a:cubicBezTo>
                <a:cubicBezTo>
                  <a:pt x="4966329" y="1438988"/>
                  <a:pt x="4971803" y="1520995"/>
                  <a:pt x="4961466" y="1687037"/>
                </a:cubicBezTo>
                <a:cubicBezTo>
                  <a:pt x="4951129" y="1853079"/>
                  <a:pt x="4985504" y="2178415"/>
                  <a:pt x="4961466" y="2326066"/>
                </a:cubicBezTo>
                <a:cubicBezTo>
                  <a:pt x="4937428" y="2473717"/>
                  <a:pt x="4963499" y="2662480"/>
                  <a:pt x="4961466" y="2792557"/>
                </a:cubicBezTo>
                <a:cubicBezTo>
                  <a:pt x="4959433" y="2922634"/>
                  <a:pt x="4969791" y="3183367"/>
                  <a:pt x="4961466" y="3431586"/>
                </a:cubicBezTo>
                <a:cubicBezTo>
                  <a:pt x="4953141" y="3679805"/>
                  <a:pt x="4957297" y="3924845"/>
                  <a:pt x="4961466" y="4185640"/>
                </a:cubicBezTo>
                <a:cubicBezTo>
                  <a:pt x="4965635" y="4446435"/>
                  <a:pt x="4939872" y="4564101"/>
                  <a:pt x="4961466" y="4882182"/>
                </a:cubicBezTo>
                <a:cubicBezTo>
                  <a:pt x="4983060" y="5200263"/>
                  <a:pt x="5000355" y="5507138"/>
                  <a:pt x="4961466" y="5751261"/>
                </a:cubicBezTo>
                <a:cubicBezTo>
                  <a:pt x="4806492" y="5745130"/>
                  <a:pt x="4698453" y="5738272"/>
                  <a:pt x="4490127" y="5751261"/>
                </a:cubicBezTo>
                <a:cubicBezTo>
                  <a:pt x="4281801" y="5764250"/>
                  <a:pt x="4088297" y="5755603"/>
                  <a:pt x="3969173" y="5751261"/>
                </a:cubicBezTo>
                <a:cubicBezTo>
                  <a:pt x="3850049" y="5746919"/>
                  <a:pt x="3495767" y="5732817"/>
                  <a:pt x="3348990" y="5751261"/>
                </a:cubicBezTo>
                <a:cubicBezTo>
                  <a:pt x="3202213" y="5769705"/>
                  <a:pt x="2910251" y="5758474"/>
                  <a:pt x="2679192" y="5751261"/>
                </a:cubicBezTo>
                <a:cubicBezTo>
                  <a:pt x="2448133" y="5744048"/>
                  <a:pt x="2295689" y="5758817"/>
                  <a:pt x="2009394" y="5751261"/>
                </a:cubicBezTo>
                <a:cubicBezTo>
                  <a:pt x="1723099" y="5743705"/>
                  <a:pt x="1722433" y="5743383"/>
                  <a:pt x="1538054" y="5751261"/>
                </a:cubicBezTo>
                <a:cubicBezTo>
                  <a:pt x="1353675" y="5759139"/>
                  <a:pt x="1242873" y="5746916"/>
                  <a:pt x="1066715" y="5751261"/>
                </a:cubicBezTo>
                <a:cubicBezTo>
                  <a:pt x="890557" y="5755606"/>
                  <a:pt x="736490" y="5755020"/>
                  <a:pt x="545761" y="5751261"/>
                </a:cubicBezTo>
                <a:cubicBezTo>
                  <a:pt x="355032" y="5747502"/>
                  <a:pt x="235088" y="5754676"/>
                  <a:pt x="0" y="5751261"/>
                </a:cubicBezTo>
                <a:cubicBezTo>
                  <a:pt x="-12073" y="5436783"/>
                  <a:pt x="27361" y="5306744"/>
                  <a:pt x="0" y="5112232"/>
                </a:cubicBezTo>
                <a:cubicBezTo>
                  <a:pt x="-27361" y="4917720"/>
                  <a:pt x="17210" y="4536716"/>
                  <a:pt x="0" y="4358178"/>
                </a:cubicBezTo>
                <a:cubicBezTo>
                  <a:pt x="-17210" y="4179640"/>
                  <a:pt x="6254" y="3983743"/>
                  <a:pt x="0" y="3834174"/>
                </a:cubicBezTo>
                <a:cubicBezTo>
                  <a:pt x="-6254" y="3684605"/>
                  <a:pt x="-30610" y="3301769"/>
                  <a:pt x="0" y="3137632"/>
                </a:cubicBezTo>
                <a:cubicBezTo>
                  <a:pt x="30610" y="2973495"/>
                  <a:pt x="-20530" y="2712805"/>
                  <a:pt x="0" y="2556116"/>
                </a:cubicBezTo>
                <a:cubicBezTo>
                  <a:pt x="20530" y="2399427"/>
                  <a:pt x="18356" y="1999404"/>
                  <a:pt x="0" y="1859574"/>
                </a:cubicBezTo>
                <a:cubicBezTo>
                  <a:pt x="-18356" y="1719744"/>
                  <a:pt x="13912" y="1437783"/>
                  <a:pt x="0" y="1278058"/>
                </a:cubicBezTo>
                <a:cubicBezTo>
                  <a:pt x="-13912" y="1118333"/>
                  <a:pt x="59536" y="336713"/>
                  <a:pt x="0" y="0"/>
                </a:cubicBezTo>
                <a:close/>
              </a:path>
              <a:path w="4961466" h="5751261" stroke="0" extrusionOk="0">
                <a:moveTo>
                  <a:pt x="0" y="0"/>
                </a:moveTo>
                <a:cubicBezTo>
                  <a:pt x="138203" y="5675"/>
                  <a:pt x="357379" y="-5085"/>
                  <a:pt x="669798" y="0"/>
                </a:cubicBezTo>
                <a:cubicBezTo>
                  <a:pt x="982217" y="5085"/>
                  <a:pt x="991358" y="23473"/>
                  <a:pt x="1240367" y="0"/>
                </a:cubicBezTo>
                <a:cubicBezTo>
                  <a:pt x="1489376" y="-23473"/>
                  <a:pt x="1580759" y="23852"/>
                  <a:pt x="1860550" y="0"/>
                </a:cubicBezTo>
                <a:cubicBezTo>
                  <a:pt x="2140341" y="-23852"/>
                  <a:pt x="2269897" y="-20836"/>
                  <a:pt x="2381504" y="0"/>
                </a:cubicBezTo>
                <a:cubicBezTo>
                  <a:pt x="2493111" y="20836"/>
                  <a:pt x="2793786" y="29401"/>
                  <a:pt x="3001687" y="0"/>
                </a:cubicBezTo>
                <a:cubicBezTo>
                  <a:pt x="3209588" y="-29401"/>
                  <a:pt x="3339694" y="25555"/>
                  <a:pt x="3522641" y="0"/>
                </a:cubicBezTo>
                <a:cubicBezTo>
                  <a:pt x="3705588" y="-25555"/>
                  <a:pt x="3988432" y="-11993"/>
                  <a:pt x="4142824" y="0"/>
                </a:cubicBezTo>
                <a:cubicBezTo>
                  <a:pt x="4297216" y="11993"/>
                  <a:pt x="4571187" y="-13956"/>
                  <a:pt x="4961466" y="0"/>
                </a:cubicBezTo>
                <a:cubicBezTo>
                  <a:pt x="4966856" y="165574"/>
                  <a:pt x="4950053" y="406771"/>
                  <a:pt x="4961466" y="524004"/>
                </a:cubicBezTo>
                <a:cubicBezTo>
                  <a:pt x="4972879" y="641237"/>
                  <a:pt x="4932903" y="982600"/>
                  <a:pt x="4961466" y="1105520"/>
                </a:cubicBezTo>
                <a:cubicBezTo>
                  <a:pt x="4990029" y="1228440"/>
                  <a:pt x="4947775" y="1607331"/>
                  <a:pt x="4961466" y="1802062"/>
                </a:cubicBezTo>
                <a:cubicBezTo>
                  <a:pt x="4975157" y="1996793"/>
                  <a:pt x="4971240" y="2145393"/>
                  <a:pt x="4961466" y="2383578"/>
                </a:cubicBezTo>
                <a:cubicBezTo>
                  <a:pt x="4951692" y="2621763"/>
                  <a:pt x="4958048" y="2705808"/>
                  <a:pt x="4961466" y="3022607"/>
                </a:cubicBezTo>
                <a:cubicBezTo>
                  <a:pt x="4964884" y="3339406"/>
                  <a:pt x="4962910" y="3447725"/>
                  <a:pt x="4961466" y="3719149"/>
                </a:cubicBezTo>
                <a:cubicBezTo>
                  <a:pt x="4960022" y="3990573"/>
                  <a:pt x="4970636" y="4182196"/>
                  <a:pt x="4961466" y="4415690"/>
                </a:cubicBezTo>
                <a:cubicBezTo>
                  <a:pt x="4952296" y="4649184"/>
                  <a:pt x="4975834" y="4735726"/>
                  <a:pt x="4961466" y="4997207"/>
                </a:cubicBezTo>
                <a:cubicBezTo>
                  <a:pt x="4947098" y="5258688"/>
                  <a:pt x="4944158" y="5435956"/>
                  <a:pt x="4961466" y="5751261"/>
                </a:cubicBezTo>
                <a:cubicBezTo>
                  <a:pt x="4724755" y="5736625"/>
                  <a:pt x="4631770" y="5774769"/>
                  <a:pt x="4440512" y="5751261"/>
                </a:cubicBezTo>
                <a:cubicBezTo>
                  <a:pt x="4249254" y="5727753"/>
                  <a:pt x="4137152" y="5768385"/>
                  <a:pt x="3969173" y="5751261"/>
                </a:cubicBezTo>
                <a:cubicBezTo>
                  <a:pt x="3801194" y="5734137"/>
                  <a:pt x="3523559" y="5736560"/>
                  <a:pt x="3398604" y="5751261"/>
                </a:cubicBezTo>
                <a:cubicBezTo>
                  <a:pt x="3273649" y="5765962"/>
                  <a:pt x="2899770" y="5757131"/>
                  <a:pt x="2679192" y="5751261"/>
                </a:cubicBezTo>
                <a:cubicBezTo>
                  <a:pt x="2458614" y="5745391"/>
                  <a:pt x="2390706" y="5757837"/>
                  <a:pt x="2158238" y="5751261"/>
                </a:cubicBezTo>
                <a:cubicBezTo>
                  <a:pt x="1925770" y="5744685"/>
                  <a:pt x="1745879" y="5757391"/>
                  <a:pt x="1637284" y="5751261"/>
                </a:cubicBezTo>
                <a:cubicBezTo>
                  <a:pt x="1528689" y="5745131"/>
                  <a:pt x="1300181" y="5730333"/>
                  <a:pt x="1017101" y="5751261"/>
                </a:cubicBezTo>
                <a:cubicBezTo>
                  <a:pt x="734021" y="5772189"/>
                  <a:pt x="273546" y="5748419"/>
                  <a:pt x="0" y="5751261"/>
                </a:cubicBezTo>
                <a:cubicBezTo>
                  <a:pt x="32247" y="5425078"/>
                  <a:pt x="21035" y="5253389"/>
                  <a:pt x="0" y="5054719"/>
                </a:cubicBezTo>
                <a:cubicBezTo>
                  <a:pt x="-21035" y="4856049"/>
                  <a:pt x="18054" y="4719227"/>
                  <a:pt x="0" y="4415690"/>
                </a:cubicBezTo>
                <a:cubicBezTo>
                  <a:pt x="-18054" y="4112153"/>
                  <a:pt x="-35193" y="3844088"/>
                  <a:pt x="0" y="3661636"/>
                </a:cubicBezTo>
                <a:cubicBezTo>
                  <a:pt x="35193" y="3479184"/>
                  <a:pt x="21854" y="3215446"/>
                  <a:pt x="0" y="2965095"/>
                </a:cubicBezTo>
                <a:cubicBezTo>
                  <a:pt x="-21854" y="2714744"/>
                  <a:pt x="-25039" y="2435063"/>
                  <a:pt x="0" y="2268553"/>
                </a:cubicBezTo>
                <a:cubicBezTo>
                  <a:pt x="25039" y="2102043"/>
                  <a:pt x="11898" y="2012485"/>
                  <a:pt x="0" y="1802062"/>
                </a:cubicBezTo>
                <a:cubicBezTo>
                  <a:pt x="-11898" y="1591639"/>
                  <a:pt x="-8487" y="1520263"/>
                  <a:pt x="0" y="1335571"/>
                </a:cubicBezTo>
                <a:cubicBezTo>
                  <a:pt x="8487" y="1150879"/>
                  <a:pt x="-30809" y="802348"/>
                  <a:pt x="0" y="639029"/>
                </a:cubicBezTo>
                <a:cubicBezTo>
                  <a:pt x="30809" y="475710"/>
                  <a:pt x="27073" y="257464"/>
                  <a:pt x="0" y="0"/>
                </a:cubicBezTo>
                <a:close/>
              </a:path>
            </a:pathLst>
          </a:custGeom>
          <a:ln>
            <a:solidFill>
              <a:schemeClr val="tx1"/>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673EAD5A-82B6-4B92-80AE-D6E35B8CBEB6}"/>
              </a:ext>
            </a:extLst>
          </p:cNvPr>
          <p:cNvPicPr>
            <a:picLocks noChangeAspect="1"/>
          </p:cNvPicPr>
          <p:nvPr/>
        </p:nvPicPr>
        <p:blipFill rotWithShape="1">
          <a:blip r:embed="rId3">
            <a:extLst>
              <a:ext uri="{28A0092B-C50C-407E-A947-70E740481C1C}">
                <a14:useLocalDpi xmlns:a14="http://schemas.microsoft.com/office/drawing/2010/main" val="0"/>
              </a:ext>
            </a:extLst>
          </a:blip>
          <a:srcRect t="23393"/>
          <a:stretch/>
        </p:blipFill>
        <p:spPr>
          <a:xfrm>
            <a:off x="505022" y="527984"/>
            <a:ext cx="4561018" cy="5241077"/>
          </a:xfrm>
          <a:prstGeom prst="rect">
            <a:avLst/>
          </a:prstGeom>
        </p:spPr>
      </p:pic>
      <p:sp>
        <p:nvSpPr>
          <p:cNvPr id="4" name="Rectangle 3">
            <a:extLst>
              <a:ext uri="{FF2B5EF4-FFF2-40B4-BE49-F238E27FC236}">
                <a16:creationId xmlns:a16="http://schemas.microsoft.com/office/drawing/2014/main" id="{1D3B2CD0-7C09-46D1-928C-8376CB18A08B}"/>
              </a:ext>
            </a:extLst>
          </p:cNvPr>
          <p:cNvSpPr/>
          <p:nvPr/>
        </p:nvSpPr>
        <p:spPr>
          <a:xfrm>
            <a:off x="5757336" y="232701"/>
            <a:ext cx="6096000" cy="5170646"/>
          </a:xfrm>
          <a:custGeom>
            <a:avLst/>
            <a:gdLst>
              <a:gd name="connsiteX0" fmla="*/ 0 w 6096000"/>
              <a:gd name="connsiteY0" fmla="*/ 0 h 5170646"/>
              <a:gd name="connsiteX1" fmla="*/ 616373 w 6096000"/>
              <a:gd name="connsiteY1" fmla="*/ 0 h 5170646"/>
              <a:gd name="connsiteX2" fmla="*/ 1354667 w 6096000"/>
              <a:gd name="connsiteY2" fmla="*/ 0 h 5170646"/>
              <a:gd name="connsiteX3" fmla="*/ 1910080 w 6096000"/>
              <a:gd name="connsiteY3" fmla="*/ 0 h 5170646"/>
              <a:gd name="connsiteX4" fmla="*/ 2587413 w 6096000"/>
              <a:gd name="connsiteY4" fmla="*/ 0 h 5170646"/>
              <a:gd name="connsiteX5" fmla="*/ 3325707 w 6096000"/>
              <a:gd name="connsiteY5" fmla="*/ 0 h 5170646"/>
              <a:gd name="connsiteX6" fmla="*/ 3820160 w 6096000"/>
              <a:gd name="connsiteY6" fmla="*/ 0 h 5170646"/>
              <a:gd name="connsiteX7" fmla="*/ 4314613 w 6096000"/>
              <a:gd name="connsiteY7" fmla="*/ 0 h 5170646"/>
              <a:gd name="connsiteX8" fmla="*/ 5113867 w 6096000"/>
              <a:gd name="connsiteY8" fmla="*/ 0 h 5170646"/>
              <a:gd name="connsiteX9" fmla="*/ 6096000 w 6096000"/>
              <a:gd name="connsiteY9" fmla="*/ 0 h 5170646"/>
              <a:gd name="connsiteX10" fmla="*/ 6096000 w 6096000"/>
              <a:gd name="connsiteY10" fmla="*/ 491211 h 5170646"/>
              <a:gd name="connsiteX11" fmla="*/ 6096000 w 6096000"/>
              <a:gd name="connsiteY11" fmla="*/ 1085836 h 5170646"/>
              <a:gd name="connsiteX12" fmla="*/ 6096000 w 6096000"/>
              <a:gd name="connsiteY12" fmla="*/ 1783873 h 5170646"/>
              <a:gd name="connsiteX13" fmla="*/ 6096000 w 6096000"/>
              <a:gd name="connsiteY13" fmla="*/ 2326791 h 5170646"/>
              <a:gd name="connsiteX14" fmla="*/ 6096000 w 6096000"/>
              <a:gd name="connsiteY14" fmla="*/ 2973121 h 5170646"/>
              <a:gd name="connsiteX15" fmla="*/ 6096000 w 6096000"/>
              <a:gd name="connsiteY15" fmla="*/ 3464333 h 5170646"/>
              <a:gd name="connsiteX16" fmla="*/ 6096000 w 6096000"/>
              <a:gd name="connsiteY16" fmla="*/ 4214076 h 5170646"/>
              <a:gd name="connsiteX17" fmla="*/ 6096000 w 6096000"/>
              <a:gd name="connsiteY17" fmla="*/ 5170646 h 5170646"/>
              <a:gd name="connsiteX18" fmla="*/ 5296747 w 6096000"/>
              <a:gd name="connsiteY18" fmla="*/ 5170646 h 5170646"/>
              <a:gd name="connsiteX19" fmla="*/ 4558453 w 6096000"/>
              <a:gd name="connsiteY19" fmla="*/ 5170646 h 5170646"/>
              <a:gd name="connsiteX20" fmla="*/ 4003040 w 6096000"/>
              <a:gd name="connsiteY20" fmla="*/ 5170646 h 5170646"/>
              <a:gd name="connsiteX21" fmla="*/ 3203787 w 6096000"/>
              <a:gd name="connsiteY21" fmla="*/ 5170646 h 5170646"/>
              <a:gd name="connsiteX22" fmla="*/ 2526453 w 6096000"/>
              <a:gd name="connsiteY22" fmla="*/ 5170646 h 5170646"/>
              <a:gd name="connsiteX23" fmla="*/ 2032000 w 6096000"/>
              <a:gd name="connsiteY23" fmla="*/ 5170646 h 5170646"/>
              <a:gd name="connsiteX24" fmla="*/ 1354667 w 6096000"/>
              <a:gd name="connsiteY24" fmla="*/ 5170646 h 5170646"/>
              <a:gd name="connsiteX25" fmla="*/ 738293 w 6096000"/>
              <a:gd name="connsiteY25" fmla="*/ 5170646 h 5170646"/>
              <a:gd name="connsiteX26" fmla="*/ 0 w 6096000"/>
              <a:gd name="connsiteY26" fmla="*/ 5170646 h 5170646"/>
              <a:gd name="connsiteX27" fmla="*/ 0 w 6096000"/>
              <a:gd name="connsiteY27" fmla="*/ 4576022 h 5170646"/>
              <a:gd name="connsiteX28" fmla="*/ 0 w 6096000"/>
              <a:gd name="connsiteY28" fmla="*/ 3826278 h 5170646"/>
              <a:gd name="connsiteX29" fmla="*/ 0 w 6096000"/>
              <a:gd name="connsiteY29" fmla="*/ 3128241 h 5170646"/>
              <a:gd name="connsiteX30" fmla="*/ 0 w 6096000"/>
              <a:gd name="connsiteY30" fmla="*/ 2533617 h 5170646"/>
              <a:gd name="connsiteX31" fmla="*/ 0 w 6096000"/>
              <a:gd name="connsiteY31" fmla="*/ 2042405 h 5170646"/>
              <a:gd name="connsiteX32" fmla="*/ 0 w 6096000"/>
              <a:gd name="connsiteY32" fmla="*/ 1447781 h 5170646"/>
              <a:gd name="connsiteX33" fmla="*/ 0 w 6096000"/>
              <a:gd name="connsiteY33" fmla="*/ 749744 h 5170646"/>
              <a:gd name="connsiteX34" fmla="*/ 0 w 6096000"/>
              <a:gd name="connsiteY34" fmla="*/ 0 h 5170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96000" h="5170646" fill="none" extrusionOk="0">
                <a:moveTo>
                  <a:pt x="0" y="0"/>
                </a:moveTo>
                <a:cubicBezTo>
                  <a:pt x="252251" y="16745"/>
                  <a:pt x="373972" y="5431"/>
                  <a:pt x="616373" y="0"/>
                </a:cubicBezTo>
                <a:cubicBezTo>
                  <a:pt x="858774" y="-5431"/>
                  <a:pt x="1053228" y="23205"/>
                  <a:pt x="1354667" y="0"/>
                </a:cubicBezTo>
                <a:cubicBezTo>
                  <a:pt x="1656106" y="-23205"/>
                  <a:pt x="1722141" y="-11238"/>
                  <a:pt x="1910080" y="0"/>
                </a:cubicBezTo>
                <a:cubicBezTo>
                  <a:pt x="2098019" y="11238"/>
                  <a:pt x="2332939" y="15902"/>
                  <a:pt x="2587413" y="0"/>
                </a:cubicBezTo>
                <a:cubicBezTo>
                  <a:pt x="2841887" y="-15902"/>
                  <a:pt x="3164023" y="17165"/>
                  <a:pt x="3325707" y="0"/>
                </a:cubicBezTo>
                <a:cubicBezTo>
                  <a:pt x="3487391" y="-17165"/>
                  <a:pt x="3655304" y="-15115"/>
                  <a:pt x="3820160" y="0"/>
                </a:cubicBezTo>
                <a:cubicBezTo>
                  <a:pt x="3985016" y="15115"/>
                  <a:pt x="4149670" y="-7526"/>
                  <a:pt x="4314613" y="0"/>
                </a:cubicBezTo>
                <a:cubicBezTo>
                  <a:pt x="4479556" y="7526"/>
                  <a:pt x="4780808" y="23052"/>
                  <a:pt x="5113867" y="0"/>
                </a:cubicBezTo>
                <a:cubicBezTo>
                  <a:pt x="5446926" y="-23052"/>
                  <a:pt x="5833706" y="862"/>
                  <a:pt x="6096000" y="0"/>
                </a:cubicBezTo>
                <a:cubicBezTo>
                  <a:pt x="6096466" y="153117"/>
                  <a:pt x="6082127" y="305759"/>
                  <a:pt x="6096000" y="491211"/>
                </a:cubicBezTo>
                <a:cubicBezTo>
                  <a:pt x="6109873" y="676663"/>
                  <a:pt x="6079086" y="915459"/>
                  <a:pt x="6096000" y="1085836"/>
                </a:cubicBezTo>
                <a:cubicBezTo>
                  <a:pt x="6112914" y="1256213"/>
                  <a:pt x="6121303" y="1562223"/>
                  <a:pt x="6096000" y="1783873"/>
                </a:cubicBezTo>
                <a:cubicBezTo>
                  <a:pt x="6070697" y="2005523"/>
                  <a:pt x="6076889" y="2115839"/>
                  <a:pt x="6096000" y="2326791"/>
                </a:cubicBezTo>
                <a:cubicBezTo>
                  <a:pt x="6115111" y="2537743"/>
                  <a:pt x="6096019" y="2810523"/>
                  <a:pt x="6096000" y="2973121"/>
                </a:cubicBezTo>
                <a:cubicBezTo>
                  <a:pt x="6095982" y="3135719"/>
                  <a:pt x="6099788" y="3336785"/>
                  <a:pt x="6096000" y="3464333"/>
                </a:cubicBezTo>
                <a:cubicBezTo>
                  <a:pt x="6092212" y="3591881"/>
                  <a:pt x="6117665" y="3846110"/>
                  <a:pt x="6096000" y="4214076"/>
                </a:cubicBezTo>
                <a:cubicBezTo>
                  <a:pt x="6074335" y="4582042"/>
                  <a:pt x="6069022" y="4928061"/>
                  <a:pt x="6096000" y="5170646"/>
                </a:cubicBezTo>
                <a:cubicBezTo>
                  <a:pt x="5777003" y="5192995"/>
                  <a:pt x="5695347" y="5193268"/>
                  <a:pt x="5296747" y="5170646"/>
                </a:cubicBezTo>
                <a:cubicBezTo>
                  <a:pt x="4898147" y="5148024"/>
                  <a:pt x="4729683" y="5142847"/>
                  <a:pt x="4558453" y="5170646"/>
                </a:cubicBezTo>
                <a:cubicBezTo>
                  <a:pt x="4387223" y="5198445"/>
                  <a:pt x="4247250" y="5145383"/>
                  <a:pt x="4003040" y="5170646"/>
                </a:cubicBezTo>
                <a:cubicBezTo>
                  <a:pt x="3758830" y="5195909"/>
                  <a:pt x="3511328" y="5182434"/>
                  <a:pt x="3203787" y="5170646"/>
                </a:cubicBezTo>
                <a:cubicBezTo>
                  <a:pt x="2896246" y="5158858"/>
                  <a:pt x="2818583" y="5178411"/>
                  <a:pt x="2526453" y="5170646"/>
                </a:cubicBezTo>
                <a:cubicBezTo>
                  <a:pt x="2234323" y="5162881"/>
                  <a:pt x="2205259" y="5189824"/>
                  <a:pt x="2032000" y="5170646"/>
                </a:cubicBezTo>
                <a:cubicBezTo>
                  <a:pt x="1858741" y="5151468"/>
                  <a:pt x="1672128" y="5201340"/>
                  <a:pt x="1354667" y="5170646"/>
                </a:cubicBezTo>
                <a:cubicBezTo>
                  <a:pt x="1037206" y="5139952"/>
                  <a:pt x="951968" y="5184434"/>
                  <a:pt x="738293" y="5170646"/>
                </a:cubicBezTo>
                <a:cubicBezTo>
                  <a:pt x="524618" y="5156858"/>
                  <a:pt x="215858" y="5151168"/>
                  <a:pt x="0" y="5170646"/>
                </a:cubicBezTo>
                <a:cubicBezTo>
                  <a:pt x="18677" y="4880097"/>
                  <a:pt x="-19366" y="4760644"/>
                  <a:pt x="0" y="4576022"/>
                </a:cubicBezTo>
                <a:cubicBezTo>
                  <a:pt x="19366" y="4391400"/>
                  <a:pt x="-23248" y="4136081"/>
                  <a:pt x="0" y="3826278"/>
                </a:cubicBezTo>
                <a:cubicBezTo>
                  <a:pt x="23248" y="3516475"/>
                  <a:pt x="-20607" y="3439919"/>
                  <a:pt x="0" y="3128241"/>
                </a:cubicBezTo>
                <a:cubicBezTo>
                  <a:pt x="20607" y="2816563"/>
                  <a:pt x="6780" y="2795291"/>
                  <a:pt x="0" y="2533617"/>
                </a:cubicBezTo>
                <a:cubicBezTo>
                  <a:pt x="-6780" y="2271943"/>
                  <a:pt x="-17132" y="2145612"/>
                  <a:pt x="0" y="2042405"/>
                </a:cubicBezTo>
                <a:cubicBezTo>
                  <a:pt x="17132" y="1939198"/>
                  <a:pt x="12347" y="1578190"/>
                  <a:pt x="0" y="1447781"/>
                </a:cubicBezTo>
                <a:cubicBezTo>
                  <a:pt x="-12347" y="1317372"/>
                  <a:pt x="-34740" y="1041335"/>
                  <a:pt x="0" y="749744"/>
                </a:cubicBezTo>
                <a:cubicBezTo>
                  <a:pt x="34740" y="458153"/>
                  <a:pt x="-27703" y="179011"/>
                  <a:pt x="0" y="0"/>
                </a:cubicBezTo>
                <a:close/>
              </a:path>
              <a:path w="6096000" h="5170646" stroke="0" extrusionOk="0">
                <a:moveTo>
                  <a:pt x="0" y="0"/>
                </a:moveTo>
                <a:cubicBezTo>
                  <a:pt x="264583" y="-25371"/>
                  <a:pt x="481411" y="-18371"/>
                  <a:pt x="616373" y="0"/>
                </a:cubicBezTo>
                <a:cubicBezTo>
                  <a:pt x="751335" y="18371"/>
                  <a:pt x="907041" y="-14168"/>
                  <a:pt x="1110827" y="0"/>
                </a:cubicBezTo>
                <a:cubicBezTo>
                  <a:pt x="1314613" y="14168"/>
                  <a:pt x="1729901" y="13416"/>
                  <a:pt x="1910080" y="0"/>
                </a:cubicBezTo>
                <a:cubicBezTo>
                  <a:pt x="2090259" y="-13416"/>
                  <a:pt x="2237512" y="-4259"/>
                  <a:pt x="2526453" y="0"/>
                </a:cubicBezTo>
                <a:cubicBezTo>
                  <a:pt x="2815394" y="4259"/>
                  <a:pt x="2936556" y="24524"/>
                  <a:pt x="3142827" y="0"/>
                </a:cubicBezTo>
                <a:cubicBezTo>
                  <a:pt x="3349098" y="-24524"/>
                  <a:pt x="3543106" y="11340"/>
                  <a:pt x="3942080" y="0"/>
                </a:cubicBezTo>
                <a:cubicBezTo>
                  <a:pt x="4341054" y="-11340"/>
                  <a:pt x="4360476" y="22576"/>
                  <a:pt x="4497493" y="0"/>
                </a:cubicBezTo>
                <a:cubicBezTo>
                  <a:pt x="4634510" y="-22576"/>
                  <a:pt x="5106185" y="-6968"/>
                  <a:pt x="5296747" y="0"/>
                </a:cubicBezTo>
                <a:cubicBezTo>
                  <a:pt x="5487309" y="6968"/>
                  <a:pt x="5825845" y="-32265"/>
                  <a:pt x="6096000" y="0"/>
                </a:cubicBezTo>
                <a:cubicBezTo>
                  <a:pt x="6073416" y="248388"/>
                  <a:pt x="6086008" y="371654"/>
                  <a:pt x="6096000" y="646331"/>
                </a:cubicBezTo>
                <a:cubicBezTo>
                  <a:pt x="6105992" y="921008"/>
                  <a:pt x="6126153" y="974856"/>
                  <a:pt x="6096000" y="1292662"/>
                </a:cubicBezTo>
                <a:cubicBezTo>
                  <a:pt x="6065847" y="1610468"/>
                  <a:pt x="6087517" y="1642254"/>
                  <a:pt x="6096000" y="1990699"/>
                </a:cubicBezTo>
                <a:cubicBezTo>
                  <a:pt x="6104483" y="2339144"/>
                  <a:pt x="6103394" y="2341587"/>
                  <a:pt x="6096000" y="2481910"/>
                </a:cubicBezTo>
                <a:cubicBezTo>
                  <a:pt x="6088606" y="2622233"/>
                  <a:pt x="6089882" y="2977255"/>
                  <a:pt x="6096000" y="3128241"/>
                </a:cubicBezTo>
                <a:cubicBezTo>
                  <a:pt x="6102118" y="3279227"/>
                  <a:pt x="6075836" y="3473631"/>
                  <a:pt x="6096000" y="3774572"/>
                </a:cubicBezTo>
                <a:cubicBezTo>
                  <a:pt x="6116164" y="4075513"/>
                  <a:pt x="6066818" y="4099508"/>
                  <a:pt x="6096000" y="4420902"/>
                </a:cubicBezTo>
                <a:cubicBezTo>
                  <a:pt x="6125183" y="4742296"/>
                  <a:pt x="6098953" y="4838206"/>
                  <a:pt x="6096000" y="5170646"/>
                </a:cubicBezTo>
                <a:cubicBezTo>
                  <a:pt x="5767579" y="5157211"/>
                  <a:pt x="5544198" y="5205850"/>
                  <a:pt x="5357707" y="5170646"/>
                </a:cubicBezTo>
                <a:cubicBezTo>
                  <a:pt x="5171216" y="5135442"/>
                  <a:pt x="5073950" y="5147729"/>
                  <a:pt x="4863253" y="5170646"/>
                </a:cubicBezTo>
                <a:cubicBezTo>
                  <a:pt x="4652556" y="5193563"/>
                  <a:pt x="4517096" y="5183728"/>
                  <a:pt x="4307840" y="5170646"/>
                </a:cubicBezTo>
                <a:cubicBezTo>
                  <a:pt x="4098584" y="5157564"/>
                  <a:pt x="3768081" y="5173451"/>
                  <a:pt x="3508587" y="5170646"/>
                </a:cubicBezTo>
                <a:cubicBezTo>
                  <a:pt x="3249093" y="5167841"/>
                  <a:pt x="3101239" y="5154654"/>
                  <a:pt x="2831253" y="5170646"/>
                </a:cubicBezTo>
                <a:cubicBezTo>
                  <a:pt x="2561267" y="5186638"/>
                  <a:pt x="2423123" y="5148015"/>
                  <a:pt x="2275840" y="5170646"/>
                </a:cubicBezTo>
                <a:cubicBezTo>
                  <a:pt x="2128557" y="5193277"/>
                  <a:pt x="1762554" y="5167141"/>
                  <a:pt x="1598507" y="5170646"/>
                </a:cubicBezTo>
                <a:cubicBezTo>
                  <a:pt x="1434460" y="5174151"/>
                  <a:pt x="1324099" y="5164361"/>
                  <a:pt x="1104053" y="5170646"/>
                </a:cubicBezTo>
                <a:cubicBezTo>
                  <a:pt x="884007" y="5176931"/>
                  <a:pt x="775471" y="5154221"/>
                  <a:pt x="609600" y="5170646"/>
                </a:cubicBezTo>
                <a:cubicBezTo>
                  <a:pt x="443729" y="5187071"/>
                  <a:pt x="275805" y="5180998"/>
                  <a:pt x="0" y="5170646"/>
                </a:cubicBezTo>
                <a:cubicBezTo>
                  <a:pt x="23926" y="5035953"/>
                  <a:pt x="-16288" y="4741215"/>
                  <a:pt x="0" y="4627728"/>
                </a:cubicBezTo>
                <a:cubicBezTo>
                  <a:pt x="16288" y="4514241"/>
                  <a:pt x="-16721" y="4045999"/>
                  <a:pt x="0" y="3877985"/>
                </a:cubicBezTo>
                <a:cubicBezTo>
                  <a:pt x="16721" y="3709971"/>
                  <a:pt x="18777" y="3438046"/>
                  <a:pt x="0" y="3283360"/>
                </a:cubicBezTo>
                <a:cubicBezTo>
                  <a:pt x="-18777" y="3128675"/>
                  <a:pt x="-18246" y="3031665"/>
                  <a:pt x="0" y="2792149"/>
                </a:cubicBezTo>
                <a:cubicBezTo>
                  <a:pt x="18246" y="2552633"/>
                  <a:pt x="-4413" y="2369249"/>
                  <a:pt x="0" y="2094112"/>
                </a:cubicBezTo>
                <a:cubicBezTo>
                  <a:pt x="4413" y="1818975"/>
                  <a:pt x="8498" y="1707790"/>
                  <a:pt x="0" y="1551194"/>
                </a:cubicBezTo>
                <a:cubicBezTo>
                  <a:pt x="-8498" y="1394598"/>
                  <a:pt x="-17459" y="1039667"/>
                  <a:pt x="0" y="853157"/>
                </a:cubicBezTo>
                <a:cubicBezTo>
                  <a:pt x="17459" y="666647"/>
                  <a:pt x="-492" y="201652"/>
                  <a:pt x="0" y="0"/>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a:spAutoFit/>
          </a:bodyPr>
          <a:lstStyle/>
          <a:p>
            <a:r>
              <a:rPr lang="en-GB" sz="2400" dirty="0">
                <a:latin typeface="Courier New" panose="02070309020205020404" pitchFamily="49" charset="0"/>
                <a:cs typeface="Courier New" panose="02070309020205020404" pitchFamily="49" charset="0"/>
              </a:rPr>
              <a:t>Scaffolds are a temporary form of access used to create a safe working platform at height. </a:t>
            </a:r>
          </a:p>
          <a:p>
            <a:endParaRPr lang="en-GB" sz="2400" dirty="0">
              <a:latin typeface="Courier New" panose="02070309020205020404" pitchFamily="49" charset="0"/>
              <a:cs typeface="Courier New" panose="02070309020205020404" pitchFamily="49" charset="0"/>
            </a:endParaRPr>
          </a:p>
          <a:p>
            <a:r>
              <a:rPr lang="en-GB" sz="2400" dirty="0">
                <a:latin typeface="Courier New" panose="02070309020205020404" pitchFamily="49" charset="0"/>
                <a:cs typeface="Courier New" panose="02070309020205020404" pitchFamily="49" charset="0"/>
              </a:rPr>
              <a:t>Scaffolds must:</a:t>
            </a:r>
          </a:p>
          <a:p>
            <a:pPr marL="285750" indent="-285750">
              <a:buFont typeface="Arial" panose="020B0604020202020204" pitchFamily="34" charset="0"/>
              <a:buChar char="•"/>
            </a:pPr>
            <a:r>
              <a:rPr lang="en-GB" sz="2400" dirty="0">
                <a:latin typeface="Courier New" panose="02070309020205020404" pitchFamily="49" charset="0"/>
                <a:cs typeface="Courier New" panose="02070309020205020404" pitchFamily="49" charset="0"/>
              </a:rPr>
              <a:t>Be the right type for the building</a:t>
            </a:r>
          </a:p>
          <a:p>
            <a:pPr marL="285750" indent="-285750">
              <a:buFont typeface="Arial" panose="020B0604020202020204" pitchFamily="34" charset="0"/>
              <a:buChar char="•"/>
            </a:pPr>
            <a:r>
              <a:rPr lang="en-GB" sz="2400" dirty="0">
                <a:latin typeface="Courier New" panose="02070309020205020404" pitchFamily="49" charset="0"/>
                <a:cs typeface="Courier New" panose="02070309020205020404" pitchFamily="49" charset="0"/>
              </a:rPr>
              <a:t>Follow a series of controls</a:t>
            </a:r>
          </a:p>
          <a:p>
            <a:pPr marL="285750" indent="-285750">
              <a:buFont typeface="Arial" panose="020B0604020202020204" pitchFamily="34" charset="0"/>
              <a:buChar char="•"/>
            </a:pPr>
            <a:r>
              <a:rPr lang="en-GB" sz="2400" dirty="0">
                <a:latin typeface="Courier New" panose="02070309020205020404" pitchFamily="49" charset="0"/>
                <a:cs typeface="Courier New" panose="02070309020205020404" pitchFamily="49" charset="0"/>
              </a:rPr>
              <a:t>Assess risks and issue clear instructions</a:t>
            </a:r>
          </a:p>
          <a:p>
            <a:pPr marL="285750" indent="-285750">
              <a:buFont typeface="Arial" panose="020B0604020202020204" pitchFamily="34" charset="0"/>
              <a:buChar char="•"/>
            </a:pPr>
            <a:r>
              <a:rPr lang="en-GB" sz="2400" dirty="0">
                <a:latin typeface="Courier New" panose="02070309020205020404" pitchFamily="49" charset="0"/>
                <a:cs typeface="Courier New" panose="02070309020205020404" pitchFamily="49" charset="0"/>
              </a:rPr>
              <a:t>Be erected by a team</a:t>
            </a:r>
          </a:p>
          <a:p>
            <a:pPr marL="285750" indent="-285750">
              <a:buFont typeface="Arial" panose="020B0604020202020204" pitchFamily="34" charset="0"/>
              <a:buChar char="•"/>
            </a:pPr>
            <a:r>
              <a:rPr lang="en-GB" sz="2400" dirty="0">
                <a:latin typeface="Courier New" panose="02070309020205020404" pitchFamily="49" charset="0"/>
                <a:cs typeface="Courier New" panose="02070309020205020404" pitchFamily="49" charset="0"/>
              </a:rPr>
              <a:t>Use ladders when required</a:t>
            </a:r>
          </a:p>
          <a:p>
            <a:endParaRPr lang="en-GB" sz="2400" dirty="0">
              <a:latin typeface="Courier New" panose="02070309020205020404" pitchFamily="49" charset="0"/>
              <a:cs typeface="Courier New" panose="02070309020205020404" pitchFamily="49" charset="0"/>
            </a:endParaRPr>
          </a:p>
          <a:p>
            <a:endParaRPr lang="en-GB" dirty="0"/>
          </a:p>
        </p:txBody>
      </p:sp>
      <p:sp>
        <p:nvSpPr>
          <p:cNvPr id="6" name="Subtitle 2">
            <a:extLst>
              <a:ext uri="{FF2B5EF4-FFF2-40B4-BE49-F238E27FC236}">
                <a16:creationId xmlns:a16="http://schemas.microsoft.com/office/drawing/2014/main" id="{CDB3F16B-E4BA-A44E-B066-5DC2C4D5121E}"/>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217917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496BAD7-A078-244C-BA7A-981550D84E55}"/>
              </a:ext>
            </a:extLst>
          </p:cNvPr>
          <p:cNvSpPr/>
          <p:nvPr/>
        </p:nvSpPr>
        <p:spPr>
          <a:xfrm>
            <a:off x="6341974" y="2819893"/>
            <a:ext cx="3701407" cy="2706468"/>
          </a:xfrm>
          <a:custGeom>
            <a:avLst/>
            <a:gdLst>
              <a:gd name="connsiteX0" fmla="*/ 0 w 3701407"/>
              <a:gd name="connsiteY0" fmla="*/ 0 h 2706468"/>
              <a:gd name="connsiteX1" fmla="*/ 579887 w 3701407"/>
              <a:gd name="connsiteY1" fmla="*/ 0 h 2706468"/>
              <a:gd name="connsiteX2" fmla="*/ 1122760 w 3701407"/>
              <a:gd name="connsiteY2" fmla="*/ 0 h 2706468"/>
              <a:gd name="connsiteX3" fmla="*/ 1776675 w 3701407"/>
              <a:gd name="connsiteY3" fmla="*/ 0 h 2706468"/>
              <a:gd name="connsiteX4" fmla="*/ 2393577 w 3701407"/>
              <a:gd name="connsiteY4" fmla="*/ 0 h 2706468"/>
              <a:gd name="connsiteX5" fmla="*/ 3010478 w 3701407"/>
              <a:gd name="connsiteY5" fmla="*/ 0 h 2706468"/>
              <a:gd name="connsiteX6" fmla="*/ 3701407 w 3701407"/>
              <a:gd name="connsiteY6" fmla="*/ 0 h 2706468"/>
              <a:gd name="connsiteX7" fmla="*/ 3701407 w 3701407"/>
              <a:gd name="connsiteY7" fmla="*/ 703682 h 2706468"/>
              <a:gd name="connsiteX8" fmla="*/ 3701407 w 3701407"/>
              <a:gd name="connsiteY8" fmla="*/ 1326169 h 2706468"/>
              <a:gd name="connsiteX9" fmla="*/ 3701407 w 3701407"/>
              <a:gd name="connsiteY9" fmla="*/ 2029851 h 2706468"/>
              <a:gd name="connsiteX10" fmla="*/ 3701407 w 3701407"/>
              <a:gd name="connsiteY10" fmla="*/ 2706468 h 2706468"/>
              <a:gd name="connsiteX11" fmla="*/ 3047492 w 3701407"/>
              <a:gd name="connsiteY11" fmla="*/ 2706468 h 2706468"/>
              <a:gd name="connsiteX12" fmla="*/ 2393577 w 3701407"/>
              <a:gd name="connsiteY12" fmla="*/ 2706468 h 2706468"/>
              <a:gd name="connsiteX13" fmla="*/ 1702647 w 3701407"/>
              <a:gd name="connsiteY13" fmla="*/ 2706468 h 2706468"/>
              <a:gd name="connsiteX14" fmla="*/ 1122760 w 3701407"/>
              <a:gd name="connsiteY14" fmla="*/ 2706468 h 2706468"/>
              <a:gd name="connsiteX15" fmla="*/ 0 w 3701407"/>
              <a:gd name="connsiteY15" fmla="*/ 2706468 h 2706468"/>
              <a:gd name="connsiteX16" fmla="*/ 0 w 3701407"/>
              <a:gd name="connsiteY16" fmla="*/ 2083980 h 2706468"/>
              <a:gd name="connsiteX17" fmla="*/ 0 w 3701407"/>
              <a:gd name="connsiteY17" fmla="*/ 1407363 h 2706468"/>
              <a:gd name="connsiteX18" fmla="*/ 0 w 3701407"/>
              <a:gd name="connsiteY18" fmla="*/ 703682 h 2706468"/>
              <a:gd name="connsiteX19" fmla="*/ 0 w 3701407"/>
              <a:gd name="connsiteY19" fmla="*/ 0 h 270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01407" h="2706468" fill="none" extrusionOk="0">
                <a:moveTo>
                  <a:pt x="0" y="0"/>
                </a:moveTo>
                <a:cubicBezTo>
                  <a:pt x="160756" y="-222"/>
                  <a:pt x="304611" y="6437"/>
                  <a:pt x="579887" y="0"/>
                </a:cubicBezTo>
                <a:cubicBezTo>
                  <a:pt x="855163" y="-6437"/>
                  <a:pt x="1013117" y="21491"/>
                  <a:pt x="1122760" y="0"/>
                </a:cubicBezTo>
                <a:cubicBezTo>
                  <a:pt x="1232403" y="-21491"/>
                  <a:pt x="1591565" y="8335"/>
                  <a:pt x="1776675" y="0"/>
                </a:cubicBezTo>
                <a:cubicBezTo>
                  <a:pt x="1961786" y="-8335"/>
                  <a:pt x="2122090" y="-23880"/>
                  <a:pt x="2393577" y="0"/>
                </a:cubicBezTo>
                <a:cubicBezTo>
                  <a:pt x="2665064" y="23880"/>
                  <a:pt x="2794367" y="25288"/>
                  <a:pt x="3010478" y="0"/>
                </a:cubicBezTo>
                <a:cubicBezTo>
                  <a:pt x="3226589" y="-25288"/>
                  <a:pt x="3542953" y="30513"/>
                  <a:pt x="3701407" y="0"/>
                </a:cubicBezTo>
                <a:cubicBezTo>
                  <a:pt x="3688838" y="179730"/>
                  <a:pt x="3705396" y="491066"/>
                  <a:pt x="3701407" y="703682"/>
                </a:cubicBezTo>
                <a:cubicBezTo>
                  <a:pt x="3697418" y="916298"/>
                  <a:pt x="3728006" y="1100170"/>
                  <a:pt x="3701407" y="1326169"/>
                </a:cubicBezTo>
                <a:cubicBezTo>
                  <a:pt x="3674808" y="1552168"/>
                  <a:pt x="3680820" y="1791039"/>
                  <a:pt x="3701407" y="2029851"/>
                </a:cubicBezTo>
                <a:cubicBezTo>
                  <a:pt x="3721994" y="2268663"/>
                  <a:pt x="3690689" y="2531103"/>
                  <a:pt x="3701407" y="2706468"/>
                </a:cubicBezTo>
                <a:cubicBezTo>
                  <a:pt x="3445508" y="2692019"/>
                  <a:pt x="3365100" y="2701921"/>
                  <a:pt x="3047492" y="2706468"/>
                </a:cubicBezTo>
                <a:cubicBezTo>
                  <a:pt x="2729884" y="2711015"/>
                  <a:pt x="2579065" y="2689678"/>
                  <a:pt x="2393577" y="2706468"/>
                </a:cubicBezTo>
                <a:cubicBezTo>
                  <a:pt x="2208089" y="2723258"/>
                  <a:pt x="1922393" y="2734092"/>
                  <a:pt x="1702647" y="2706468"/>
                </a:cubicBezTo>
                <a:cubicBezTo>
                  <a:pt x="1482901" y="2678845"/>
                  <a:pt x="1371104" y="2705095"/>
                  <a:pt x="1122760" y="2706468"/>
                </a:cubicBezTo>
                <a:cubicBezTo>
                  <a:pt x="874416" y="2707841"/>
                  <a:pt x="353007" y="2702098"/>
                  <a:pt x="0" y="2706468"/>
                </a:cubicBezTo>
                <a:cubicBezTo>
                  <a:pt x="-28901" y="2459208"/>
                  <a:pt x="10167" y="2252620"/>
                  <a:pt x="0" y="2083980"/>
                </a:cubicBezTo>
                <a:cubicBezTo>
                  <a:pt x="-10167" y="1915340"/>
                  <a:pt x="-2667" y="1734084"/>
                  <a:pt x="0" y="1407363"/>
                </a:cubicBezTo>
                <a:cubicBezTo>
                  <a:pt x="2667" y="1080642"/>
                  <a:pt x="17997" y="984397"/>
                  <a:pt x="0" y="703682"/>
                </a:cubicBezTo>
                <a:cubicBezTo>
                  <a:pt x="-17997" y="422967"/>
                  <a:pt x="-20426" y="236641"/>
                  <a:pt x="0" y="0"/>
                </a:cubicBezTo>
                <a:close/>
              </a:path>
              <a:path w="3701407" h="2706468" stroke="0" extrusionOk="0">
                <a:moveTo>
                  <a:pt x="0" y="0"/>
                </a:moveTo>
                <a:cubicBezTo>
                  <a:pt x="172581" y="12365"/>
                  <a:pt x="393991" y="2188"/>
                  <a:pt x="579887" y="0"/>
                </a:cubicBezTo>
                <a:cubicBezTo>
                  <a:pt x="765783" y="-2188"/>
                  <a:pt x="953618" y="-19027"/>
                  <a:pt x="1085746" y="0"/>
                </a:cubicBezTo>
                <a:cubicBezTo>
                  <a:pt x="1217874" y="19027"/>
                  <a:pt x="1593306" y="-22860"/>
                  <a:pt x="1776675" y="0"/>
                </a:cubicBezTo>
                <a:cubicBezTo>
                  <a:pt x="1960044" y="22860"/>
                  <a:pt x="2173110" y="-9102"/>
                  <a:pt x="2356562" y="0"/>
                </a:cubicBezTo>
                <a:cubicBezTo>
                  <a:pt x="2540014" y="9102"/>
                  <a:pt x="2661421" y="-16139"/>
                  <a:pt x="2936450" y="0"/>
                </a:cubicBezTo>
                <a:cubicBezTo>
                  <a:pt x="3211479" y="16139"/>
                  <a:pt x="3334198" y="26504"/>
                  <a:pt x="3701407" y="0"/>
                </a:cubicBezTo>
                <a:cubicBezTo>
                  <a:pt x="3722024" y="146485"/>
                  <a:pt x="3731573" y="350297"/>
                  <a:pt x="3701407" y="622488"/>
                </a:cubicBezTo>
                <a:cubicBezTo>
                  <a:pt x="3671241" y="894679"/>
                  <a:pt x="3668464" y="1115541"/>
                  <a:pt x="3701407" y="1299105"/>
                </a:cubicBezTo>
                <a:cubicBezTo>
                  <a:pt x="3734350" y="1482669"/>
                  <a:pt x="3694883" y="1785423"/>
                  <a:pt x="3701407" y="1921592"/>
                </a:cubicBezTo>
                <a:cubicBezTo>
                  <a:pt x="3707931" y="2057761"/>
                  <a:pt x="3722583" y="2431155"/>
                  <a:pt x="3701407" y="2706468"/>
                </a:cubicBezTo>
                <a:cubicBezTo>
                  <a:pt x="3565204" y="2691512"/>
                  <a:pt x="3254111" y="2690411"/>
                  <a:pt x="3084506" y="2706468"/>
                </a:cubicBezTo>
                <a:cubicBezTo>
                  <a:pt x="2914901" y="2722525"/>
                  <a:pt x="2650152" y="2715005"/>
                  <a:pt x="2504619" y="2706468"/>
                </a:cubicBezTo>
                <a:cubicBezTo>
                  <a:pt x="2359086" y="2697931"/>
                  <a:pt x="1994929" y="2679213"/>
                  <a:pt x="1813689" y="2706468"/>
                </a:cubicBezTo>
                <a:cubicBezTo>
                  <a:pt x="1632449" y="2733724"/>
                  <a:pt x="1430827" y="2715417"/>
                  <a:pt x="1122760" y="2706468"/>
                </a:cubicBezTo>
                <a:cubicBezTo>
                  <a:pt x="814693" y="2697519"/>
                  <a:pt x="833942" y="2681718"/>
                  <a:pt x="579887" y="2706468"/>
                </a:cubicBezTo>
                <a:cubicBezTo>
                  <a:pt x="325832" y="2731218"/>
                  <a:pt x="267112" y="2723650"/>
                  <a:pt x="0" y="2706468"/>
                </a:cubicBezTo>
                <a:cubicBezTo>
                  <a:pt x="-12952" y="2468964"/>
                  <a:pt x="29230" y="2243872"/>
                  <a:pt x="0" y="1975722"/>
                </a:cubicBezTo>
                <a:cubicBezTo>
                  <a:pt x="-29230" y="1707572"/>
                  <a:pt x="-29106" y="1595786"/>
                  <a:pt x="0" y="1380299"/>
                </a:cubicBezTo>
                <a:cubicBezTo>
                  <a:pt x="29106" y="1164812"/>
                  <a:pt x="15005" y="990420"/>
                  <a:pt x="0" y="757811"/>
                </a:cubicBezTo>
                <a:cubicBezTo>
                  <a:pt x="-15005" y="525202"/>
                  <a:pt x="-35764" y="316037"/>
                  <a:pt x="0" y="0"/>
                </a:cubicBezTo>
                <a:close/>
              </a:path>
            </a:pathLst>
          </a:custGeom>
          <a:ln>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11867CA2-732A-474B-8B80-B6AFC7D67F36}"/>
              </a:ext>
            </a:extLst>
          </p:cNvPr>
          <p:cNvSpPr/>
          <p:nvPr/>
        </p:nvSpPr>
        <p:spPr>
          <a:xfrm>
            <a:off x="2118593" y="2769092"/>
            <a:ext cx="3909673" cy="2758651"/>
          </a:xfrm>
          <a:custGeom>
            <a:avLst/>
            <a:gdLst>
              <a:gd name="connsiteX0" fmla="*/ 0 w 3909673"/>
              <a:gd name="connsiteY0" fmla="*/ 0 h 2758651"/>
              <a:gd name="connsiteX1" fmla="*/ 612515 w 3909673"/>
              <a:gd name="connsiteY1" fmla="*/ 0 h 2758651"/>
              <a:gd name="connsiteX2" fmla="*/ 1185934 w 3909673"/>
              <a:gd name="connsiteY2" fmla="*/ 0 h 2758651"/>
              <a:gd name="connsiteX3" fmla="*/ 1876643 w 3909673"/>
              <a:gd name="connsiteY3" fmla="*/ 0 h 2758651"/>
              <a:gd name="connsiteX4" fmla="*/ 2528255 w 3909673"/>
              <a:gd name="connsiteY4" fmla="*/ 0 h 2758651"/>
              <a:gd name="connsiteX5" fmla="*/ 3179867 w 3909673"/>
              <a:gd name="connsiteY5" fmla="*/ 0 h 2758651"/>
              <a:gd name="connsiteX6" fmla="*/ 3909673 w 3909673"/>
              <a:gd name="connsiteY6" fmla="*/ 0 h 2758651"/>
              <a:gd name="connsiteX7" fmla="*/ 3909673 w 3909673"/>
              <a:gd name="connsiteY7" fmla="*/ 717249 h 2758651"/>
              <a:gd name="connsiteX8" fmla="*/ 3909673 w 3909673"/>
              <a:gd name="connsiteY8" fmla="*/ 1351739 h 2758651"/>
              <a:gd name="connsiteX9" fmla="*/ 3909673 w 3909673"/>
              <a:gd name="connsiteY9" fmla="*/ 2068988 h 2758651"/>
              <a:gd name="connsiteX10" fmla="*/ 3909673 w 3909673"/>
              <a:gd name="connsiteY10" fmla="*/ 2758651 h 2758651"/>
              <a:gd name="connsiteX11" fmla="*/ 3218964 w 3909673"/>
              <a:gd name="connsiteY11" fmla="*/ 2758651 h 2758651"/>
              <a:gd name="connsiteX12" fmla="*/ 2528255 w 3909673"/>
              <a:gd name="connsiteY12" fmla="*/ 2758651 h 2758651"/>
              <a:gd name="connsiteX13" fmla="*/ 1798450 w 3909673"/>
              <a:gd name="connsiteY13" fmla="*/ 2758651 h 2758651"/>
              <a:gd name="connsiteX14" fmla="*/ 1185934 w 3909673"/>
              <a:gd name="connsiteY14" fmla="*/ 2758651 h 2758651"/>
              <a:gd name="connsiteX15" fmla="*/ 0 w 3909673"/>
              <a:gd name="connsiteY15" fmla="*/ 2758651 h 2758651"/>
              <a:gd name="connsiteX16" fmla="*/ 0 w 3909673"/>
              <a:gd name="connsiteY16" fmla="*/ 2124161 h 2758651"/>
              <a:gd name="connsiteX17" fmla="*/ 0 w 3909673"/>
              <a:gd name="connsiteY17" fmla="*/ 1434499 h 2758651"/>
              <a:gd name="connsiteX18" fmla="*/ 0 w 3909673"/>
              <a:gd name="connsiteY18" fmla="*/ 717249 h 2758651"/>
              <a:gd name="connsiteX19" fmla="*/ 0 w 3909673"/>
              <a:gd name="connsiteY19" fmla="*/ 0 h 275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9673" h="2758651" fill="none" extrusionOk="0">
                <a:moveTo>
                  <a:pt x="0" y="0"/>
                </a:moveTo>
                <a:cubicBezTo>
                  <a:pt x="279171" y="-25023"/>
                  <a:pt x="332117" y="-866"/>
                  <a:pt x="612515" y="0"/>
                </a:cubicBezTo>
                <a:cubicBezTo>
                  <a:pt x="892914" y="866"/>
                  <a:pt x="992896" y="7338"/>
                  <a:pt x="1185934" y="0"/>
                </a:cubicBezTo>
                <a:cubicBezTo>
                  <a:pt x="1378972" y="-7338"/>
                  <a:pt x="1576316" y="24642"/>
                  <a:pt x="1876643" y="0"/>
                </a:cubicBezTo>
                <a:cubicBezTo>
                  <a:pt x="2176970" y="-24642"/>
                  <a:pt x="2352509" y="-1349"/>
                  <a:pt x="2528255" y="0"/>
                </a:cubicBezTo>
                <a:cubicBezTo>
                  <a:pt x="2704001" y="1349"/>
                  <a:pt x="3016746" y="-12527"/>
                  <a:pt x="3179867" y="0"/>
                </a:cubicBezTo>
                <a:cubicBezTo>
                  <a:pt x="3342988" y="12527"/>
                  <a:pt x="3603308" y="-12865"/>
                  <a:pt x="3909673" y="0"/>
                </a:cubicBezTo>
                <a:cubicBezTo>
                  <a:pt x="3903573" y="161399"/>
                  <a:pt x="3901643" y="474107"/>
                  <a:pt x="3909673" y="717249"/>
                </a:cubicBezTo>
                <a:cubicBezTo>
                  <a:pt x="3917703" y="960391"/>
                  <a:pt x="3890976" y="1103428"/>
                  <a:pt x="3909673" y="1351739"/>
                </a:cubicBezTo>
                <a:cubicBezTo>
                  <a:pt x="3928371" y="1600050"/>
                  <a:pt x="3892837" y="1843836"/>
                  <a:pt x="3909673" y="2068988"/>
                </a:cubicBezTo>
                <a:cubicBezTo>
                  <a:pt x="3926509" y="2294140"/>
                  <a:pt x="3941091" y="2436061"/>
                  <a:pt x="3909673" y="2758651"/>
                </a:cubicBezTo>
                <a:cubicBezTo>
                  <a:pt x="3680207" y="2733990"/>
                  <a:pt x="3413403" y="2771096"/>
                  <a:pt x="3218964" y="2758651"/>
                </a:cubicBezTo>
                <a:cubicBezTo>
                  <a:pt x="3024525" y="2746206"/>
                  <a:pt x="2842404" y="2743660"/>
                  <a:pt x="2528255" y="2758651"/>
                </a:cubicBezTo>
                <a:cubicBezTo>
                  <a:pt x="2214106" y="2773642"/>
                  <a:pt x="2116209" y="2772225"/>
                  <a:pt x="1798450" y="2758651"/>
                </a:cubicBezTo>
                <a:cubicBezTo>
                  <a:pt x="1480692" y="2745077"/>
                  <a:pt x="1356477" y="2766770"/>
                  <a:pt x="1185934" y="2758651"/>
                </a:cubicBezTo>
                <a:cubicBezTo>
                  <a:pt x="1015391" y="2750532"/>
                  <a:pt x="248726" y="2799363"/>
                  <a:pt x="0" y="2758651"/>
                </a:cubicBezTo>
                <a:cubicBezTo>
                  <a:pt x="-8350" y="2489899"/>
                  <a:pt x="-683" y="2341172"/>
                  <a:pt x="0" y="2124161"/>
                </a:cubicBezTo>
                <a:cubicBezTo>
                  <a:pt x="683" y="1907150"/>
                  <a:pt x="1205" y="1659740"/>
                  <a:pt x="0" y="1434499"/>
                </a:cubicBezTo>
                <a:cubicBezTo>
                  <a:pt x="-1205" y="1209258"/>
                  <a:pt x="13116" y="1074032"/>
                  <a:pt x="0" y="717249"/>
                </a:cubicBezTo>
                <a:cubicBezTo>
                  <a:pt x="-13116" y="360466"/>
                  <a:pt x="-18499" y="168483"/>
                  <a:pt x="0" y="0"/>
                </a:cubicBezTo>
                <a:close/>
              </a:path>
              <a:path w="3909673" h="2758651" stroke="0" extrusionOk="0">
                <a:moveTo>
                  <a:pt x="0" y="0"/>
                </a:moveTo>
                <a:cubicBezTo>
                  <a:pt x="171303" y="-17655"/>
                  <a:pt x="317581" y="13823"/>
                  <a:pt x="612515" y="0"/>
                </a:cubicBezTo>
                <a:cubicBezTo>
                  <a:pt x="907449" y="-13823"/>
                  <a:pt x="920742" y="21271"/>
                  <a:pt x="1146837" y="0"/>
                </a:cubicBezTo>
                <a:cubicBezTo>
                  <a:pt x="1372932" y="-21271"/>
                  <a:pt x="1598025" y="12380"/>
                  <a:pt x="1876643" y="0"/>
                </a:cubicBezTo>
                <a:cubicBezTo>
                  <a:pt x="2155261" y="-12380"/>
                  <a:pt x="2184180" y="1426"/>
                  <a:pt x="2489158" y="0"/>
                </a:cubicBezTo>
                <a:cubicBezTo>
                  <a:pt x="2794136" y="-1426"/>
                  <a:pt x="2858200" y="13390"/>
                  <a:pt x="3101674" y="0"/>
                </a:cubicBezTo>
                <a:cubicBezTo>
                  <a:pt x="3345148" y="-13390"/>
                  <a:pt x="3637001" y="-27186"/>
                  <a:pt x="3909673" y="0"/>
                </a:cubicBezTo>
                <a:cubicBezTo>
                  <a:pt x="3896974" y="153807"/>
                  <a:pt x="3896108" y="319660"/>
                  <a:pt x="3909673" y="634490"/>
                </a:cubicBezTo>
                <a:cubicBezTo>
                  <a:pt x="3923239" y="949320"/>
                  <a:pt x="3928876" y="1085571"/>
                  <a:pt x="3909673" y="1324152"/>
                </a:cubicBezTo>
                <a:cubicBezTo>
                  <a:pt x="3890470" y="1562733"/>
                  <a:pt x="3889292" y="1784212"/>
                  <a:pt x="3909673" y="1958642"/>
                </a:cubicBezTo>
                <a:cubicBezTo>
                  <a:pt x="3930055" y="2133072"/>
                  <a:pt x="3930764" y="2509221"/>
                  <a:pt x="3909673" y="2758651"/>
                </a:cubicBezTo>
                <a:cubicBezTo>
                  <a:pt x="3711903" y="2737509"/>
                  <a:pt x="3485015" y="2788065"/>
                  <a:pt x="3258061" y="2758651"/>
                </a:cubicBezTo>
                <a:cubicBezTo>
                  <a:pt x="3031107" y="2729237"/>
                  <a:pt x="2889487" y="2787749"/>
                  <a:pt x="2645545" y="2758651"/>
                </a:cubicBezTo>
                <a:cubicBezTo>
                  <a:pt x="2401603" y="2729553"/>
                  <a:pt x="2184668" y="2756825"/>
                  <a:pt x="1915740" y="2758651"/>
                </a:cubicBezTo>
                <a:cubicBezTo>
                  <a:pt x="1646813" y="2760477"/>
                  <a:pt x="1357932" y="2768907"/>
                  <a:pt x="1185934" y="2758651"/>
                </a:cubicBezTo>
                <a:cubicBezTo>
                  <a:pt x="1013936" y="2748395"/>
                  <a:pt x="842311" y="2751478"/>
                  <a:pt x="612515" y="2758651"/>
                </a:cubicBezTo>
                <a:cubicBezTo>
                  <a:pt x="382719" y="2765824"/>
                  <a:pt x="184489" y="2778610"/>
                  <a:pt x="0" y="2758651"/>
                </a:cubicBezTo>
                <a:cubicBezTo>
                  <a:pt x="-18521" y="2433690"/>
                  <a:pt x="-7368" y="2356466"/>
                  <a:pt x="0" y="2013815"/>
                </a:cubicBezTo>
                <a:cubicBezTo>
                  <a:pt x="7368" y="1671164"/>
                  <a:pt x="24581" y="1569861"/>
                  <a:pt x="0" y="1406912"/>
                </a:cubicBezTo>
                <a:cubicBezTo>
                  <a:pt x="-24581" y="1243963"/>
                  <a:pt x="4956" y="1019526"/>
                  <a:pt x="0" y="772422"/>
                </a:cubicBezTo>
                <a:cubicBezTo>
                  <a:pt x="-4956" y="525318"/>
                  <a:pt x="36291" y="274625"/>
                  <a:pt x="0" y="0"/>
                </a:cubicBezTo>
                <a:close/>
              </a:path>
            </a:pathLst>
          </a:custGeom>
          <a:ln>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99E2100E-000C-6843-A5A7-5ED68EAD5621}"/>
              </a:ext>
            </a:extLst>
          </p:cNvPr>
          <p:cNvSpPr/>
          <p:nvPr/>
        </p:nvSpPr>
        <p:spPr>
          <a:xfrm>
            <a:off x="6341975" y="189146"/>
            <a:ext cx="3701407" cy="2545601"/>
          </a:xfrm>
          <a:custGeom>
            <a:avLst/>
            <a:gdLst>
              <a:gd name="connsiteX0" fmla="*/ 0 w 3701407"/>
              <a:gd name="connsiteY0" fmla="*/ 0 h 2545601"/>
              <a:gd name="connsiteX1" fmla="*/ 579887 w 3701407"/>
              <a:gd name="connsiteY1" fmla="*/ 0 h 2545601"/>
              <a:gd name="connsiteX2" fmla="*/ 1122760 w 3701407"/>
              <a:gd name="connsiteY2" fmla="*/ 0 h 2545601"/>
              <a:gd name="connsiteX3" fmla="*/ 1776675 w 3701407"/>
              <a:gd name="connsiteY3" fmla="*/ 0 h 2545601"/>
              <a:gd name="connsiteX4" fmla="*/ 2393577 w 3701407"/>
              <a:gd name="connsiteY4" fmla="*/ 0 h 2545601"/>
              <a:gd name="connsiteX5" fmla="*/ 3010478 w 3701407"/>
              <a:gd name="connsiteY5" fmla="*/ 0 h 2545601"/>
              <a:gd name="connsiteX6" fmla="*/ 3701407 w 3701407"/>
              <a:gd name="connsiteY6" fmla="*/ 0 h 2545601"/>
              <a:gd name="connsiteX7" fmla="*/ 3701407 w 3701407"/>
              <a:gd name="connsiteY7" fmla="*/ 661856 h 2545601"/>
              <a:gd name="connsiteX8" fmla="*/ 3701407 w 3701407"/>
              <a:gd name="connsiteY8" fmla="*/ 1247344 h 2545601"/>
              <a:gd name="connsiteX9" fmla="*/ 3701407 w 3701407"/>
              <a:gd name="connsiteY9" fmla="*/ 1909201 h 2545601"/>
              <a:gd name="connsiteX10" fmla="*/ 3701407 w 3701407"/>
              <a:gd name="connsiteY10" fmla="*/ 2545601 h 2545601"/>
              <a:gd name="connsiteX11" fmla="*/ 3047492 w 3701407"/>
              <a:gd name="connsiteY11" fmla="*/ 2545601 h 2545601"/>
              <a:gd name="connsiteX12" fmla="*/ 2393577 w 3701407"/>
              <a:gd name="connsiteY12" fmla="*/ 2545601 h 2545601"/>
              <a:gd name="connsiteX13" fmla="*/ 1702647 w 3701407"/>
              <a:gd name="connsiteY13" fmla="*/ 2545601 h 2545601"/>
              <a:gd name="connsiteX14" fmla="*/ 1122760 w 3701407"/>
              <a:gd name="connsiteY14" fmla="*/ 2545601 h 2545601"/>
              <a:gd name="connsiteX15" fmla="*/ 0 w 3701407"/>
              <a:gd name="connsiteY15" fmla="*/ 2545601 h 2545601"/>
              <a:gd name="connsiteX16" fmla="*/ 0 w 3701407"/>
              <a:gd name="connsiteY16" fmla="*/ 1960113 h 2545601"/>
              <a:gd name="connsiteX17" fmla="*/ 0 w 3701407"/>
              <a:gd name="connsiteY17" fmla="*/ 1323713 h 2545601"/>
              <a:gd name="connsiteX18" fmla="*/ 0 w 3701407"/>
              <a:gd name="connsiteY18" fmla="*/ 661856 h 2545601"/>
              <a:gd name="connsiteX19" fmla="*/ 0 w 3701407"/>
              <a:gd name="connsiteY19" fmla="*/ 0 h 25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01407" h="2545601" fill="none" extrusionOk="0">
                <a:moveTo>
                  <a:pt x="0" y="0"/>
                </a:moveTo>
                <a:cubicBezTo>
                  <a:pt x="160756" y="-222"/>
                  <a:pt x="304611" y="6437"/>
                  <a:pt x="579887" y="0"/>
                </a:cubicBezTo>
                <a:cubicBezTo>
                  <a:pt x="855163" y="-6437"/>
                  <a:pt x="1013117" y="21491"/>
                  <a:pt x="1122760" y="0"/>
                </a:cubicBezTo>
                <a:cubicBezTo>
                  <a:pt x="1232403" y="-21491"/>
                  <a:pt x="1591565" y="8335"/>
                  <a:pt x="1776675" y="0"/>
                </a:cubicBezTo>
                <a:cubicBezTo>
                  <a:pt x="1961786" y="-8335"/>
                  <a:pt x="2122090" y="-23880"/>
                  <a:pt x="2393577" y="0"/>
                </a:cubicBezTo>
                <a:cubicBezTo>
                  <a:pt x="2665064" y="23880"/>
                  <a:pt x="2794367" y="25288"/>
                  <a:pt x="3010478" y="0"/>
                </a:cubicBezTo>
                <a:cubicBezTo>
                  <a:pt x="3226589" y="-25288"/>
                  <a:pt x="3542953" y="30513"/>
                  <a:pt x="3701407" y="0"/>
                </a:cubicBezTo>
                <a:cubicBezTo>
                  <a:pt x="3671339" y="295154"/>
                  <a:pt x="3675948" y="345068"/>
                  <a:pt x="3701407" y="661856"/>
                </a:cubicBezTo>
                <a:cubicBezTo>
                  <a:pt x="3726866" y="978644"/>
                  <a:pt x="3700145" y="1072915"/>
                  <a:pt x="3701407" y="1247344"/>
                </a:cubicBezTo>
                <a:cubicBezTo>
                  <a:pt x="3702669" y="1421773"/>
                  <a:pt x="3673021" y="1673089"/>
                  <a:pt x="3701407" y="1909201"/>
                </a:cubicBezTo>
                <a:cubicBezTo>
                  <a:pt x="3729793" y="2145313"/>
                  <a:pt x="3685569" y="2399340"/>
                  <a:pt x="3701407" y="2545601"/>
                </a:cubicBezTo>
                <a:cubicBezTo>
                  <a:pt x="3445508" y="2531152"/>
                  <a:pt x="3365100" y="2541054"/>
                  <a:pt x="3047492" y="2545601"/>
                </a:cubicBezTo>
                <a:cubicBezTo>
                  <a:pt x="2729884" y="2550148"/>
                  <a:pt x="2579065" y="2528811"/>
                  <a:pt x="2393577" y="2545601"/>
                </a:cubicBezTo>
                <a:cubicBezTo>
                  <a:pt x="2208089" y="2562391"/>
                  <a:pt x="1922393" y="2573225"/>
                  <a:pt x="1702647" y="2545601"/>
                </a:cubicBezTo>
                <a:cubicBezTo>
                  <a:pt x="1482901" y="2517978"/>
                  <a:pt x="1371104" y="2544228"/>
                  <a:pt x="1122760" y="2545601"/>
                </a:cubicBezTo>
                <a:cubicBezTo>
                  <a:pt x="874416" y="2546974"/>
                  <a:pt x="353007" y="2541231"/>
                  <a:pt x="0" y="2545601"/>
                </a:cubicBezTo>
                <a:cubicBezTo>
                  <a:pt x="507" y="2336540"/>
                  <a:pt x="-9857" y="2117544"/>
                  <a:pt x="0" y="1960113"/>
                </a:cubicBezTo>
                <a:cubicBezTo>
                  <a:pt x="9857" y="1802682"/>
                  <a:pt x="3702" y="1577891"/>
                  <a:pt x="0" y="1323713"/>
                </a:cubicBezTo>
                <a:cubicBezTo>
                  <a:pt x="-3702" y="1069535"/>
                  <a:pt x="7559" y="863355"/>
                  <a:pt x="0" y="661856"/>
                </a:cubicBezTo>
                <a:cubicBezTo>
                  <a:pt x="-7559" y="460357"/>
                  <a:pt x="-19915" y="287608"/>
                  <a:pt x="0" y="0"/>
                </a:cubicBezTo>
                <a:close/>
              </a:path>
              <a:path w="3701407" h="2545601" stroke="0" extrusionOk="0">
                <a:moveTo>
                  <a:pt x="0" y="0"/>
                </a:moveTo>
                <a:cubicBezTo>
                  <a:pt x="172581" y="12365"/>
                  <a:pt x="393991" y="2188"/>
                  <a:pt x="579887" y="0"/>
                </a:cubicBezTo>
                <a:cubicBezTo>
                  <a:pt x="765783" y="-2188"/>
                  <a:pt x="953618" y="-19027"/>
                  <a:pt x="1085746" y="0"/>
                </a:cubicBezTo>
                <a:cubicBezTo>
                  <a:pt x="1217874" y="19027"/>
                  <a:pt x="1593306" y="-22860"/>
                  <a:pt x="1776675" y="0"/>
                </a:cubicBezTo>
                <a:cubicBezTo>
                  <a:pt x="1960044" y="22860"/>
                  <a:pt x="2173110" y="-9102"/>
                  <a:pt x="2356562" y="0"/>
                </a:cubicBezTo>
                <a:cubicBezTo>
                  <a:pt x="2540014" y="9102"/>
                  <a:pt x="2661421" y="-16139"/>
                  <a:pt x="2936450" y="0"/>
                </a:cubicBezTo>
                <a:cubicBezTo>
                  <a:pt x="3211479" y="16139"/>
                  <a:pt x="3334198" y="26504"/>
                  <a:pt x="3701407" y="0"/>
                </a:cubicBezTo>
                <a:cubicBezTo>
                  <a:pt x="3685275" y="277431"/>
                  <a:pt x="3702520" y="428745"/>
                  <a:pt x="3701407" y="585488"/>
                </a:cubicBezTo>
                <a:cubicBezTo>
                  <a:pt x="3700294" y="742231"/>
                  <a:pt x="3690122" y="1026646"/>
                  <a:pt x="3701407" y="1221888"/>
                </a:cubicBezTo>
                <a:cubicBezTo>
                  <a:pt x="3712692" y="1417130"/>
                  <a:pt x="3716437" y="1638489"/>
                  <a:pt x="3701407" y="1807377"/>
                </a:cubicBezTo>
                <a:cubicBezTo>
                  <a:pt x="3686377" y="1976265"/>
                  <a:pt x="3725634" y="2395134"/>
                  <a:pt x="3701407" y="2545601"/>
                </a:cubicBezTo>
                <a:cubicBezTo>
                  <a:pt x="3565204" y="2530645"/>
                  <a:pt x="3254111" y="2529544"/>
                  <a:pt x="3084506" y="2545601"/>
                </a:cubicBezTo>
                <a:cubicBezTo>
                  <a:pt x="2914901" y="2561658"/>
                  <a:pt x="2650152" y="2554138"/>
                  <a:pt x="2504619" y="2545601"/>
                </a:cubicBezTo>
                <a:cubicBezTo>
                  <a:pt x="2359086" y="2537064"/>
                  <a:pt x="1994929" y="2518346"/>
                  <a:pt x="1813689" y="2545601"/>
                </a:cubicBezTo>
                <a:cubicBezTo>
                  <a:pt x="1632449" y="2572857"/>
                  <a:pt x="1430827" y="2554550"/>
                  <a:pt x="1122760" y="2545601"/>
                </a:cubicBezTo>
                <a:cubicBezTo>
                  <a:pt x="814693" y="2536652"/>
                  <a:pt x="833942" y="2520851"/>
                  <a:pt x="579887" y="2545601"/>
                </a:cubicBezTo>
                <a:cubicBezTo>
                  <a:pt x="325832" y="2570351"/>
                  <a:pt x="267112" y="2562783"/>
                  <a:pt x="0" y="2545601"/>
                </a:cubicBezTo>
                <a:cubicBezTo>
                  <a:pt x="20353" y="2218519"/>
                  <a:pt x="1444" y="2059161"/>
                  <a:pt x="0" y="1858289"/>
                </a:cubicBezTo>
                <a:cubicBezTo>
                  <a:pt x="-1444" y="1657417"/>
                  <a:pt x="-22654" y="1464775"/>
                  <a:pt x="0" y="1298257"/>
                </a:cubicBezTo>
                <a:cubicBezTo>
                  <a:pt x="22654" y="1131739"/>
                  <a:pt x="2137" y="985281"/>
                  <a:pt x="0" y="712768"/>
                </a:cubicBezTo>
                <a:cubicBezTo>
                  <a:pt x="-2137" y="440255"/>
                  <a:pt x="17953" y="254696"/>
                  <a:pt x="0" y="0"/>
                </a:cubicBezTo>
                <a:close/>
              </a:path>
            </a:pathLst>
          </a:custGeom>
          <a:ln>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1FE914EE-DA34-6141-929F-FB8E26E390D4}"/>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34669" y="234423"/>
            <a:ext cx="3531556" cy="2141137"/>
          </a:xfrm>
          <a:prstGeom prst="rect">
            <a:avLst/>
          </a:prstGeom>
        </p:spPr>
      </p:pic>
      <p:pic>
        <p:nvPicPr>
          <p:cNvPr id="6" name="Picture 5">
            <a:extLst>
              <a:ext uri="{FF2B5EF4-FFF2-40B4-BE49-F238E27FC236}">
                <a16:creationId xmlns:a16="http://schemas.microsoft.com/office/drawing/2014/main" id="{BFF3AF30-8E8E-8746-B973-3EE06564DA80}"/>
              </a:ext>
            </a:extLst>
          </p:cNvPr>
          <p:cNvPicPr>
            <a:picLocks noChangeAspect="1"/>
          </p:cNvPicPr>
          <p:nvPr/>
        </p:nvPicPr>
        <p:blipFill rotWithShape="1">
          <a:blip r:embed="rId5">
            <a:extLst>
              <a:ext uri="{28A0092B-C50C-407E-A947-70E740481C1C}">
                <a14:useLocalDpi xmlns:a14="http://schemas.microsoft.com/office/drawing/2010/main" val="0"/>
              </a:ext>
            </a:extLst>
          </a:blip>
          <a:srcRect b="58519"/>
          <a:stretch/>
        </p:blipFill>
        <p:spPr>
          <a:xfrm>
            <a:off x="6434669" y="2872685"/>
            <a:ext cx="3524047" cy="2086607"/>
          </a:xfrm>
          <a:prstGeom prst="rect">
            <a:avLst/>
          </a:prstGeom>
        </p:spPr>
      </p:pic>
      <p:pic>
        <p:nvPicPr>
          <p:cNvPr id="11" name="Picture 10">
            <a:extLst>
              <a:ext uri="{FF2B5EF4-FFF2-40B4-BE49-F238E27FC236}">
                <a16:creationId xmlns:a16="http://schemas.microsoft.com/office/drawing/2014/main" id="{F0DE9D3D-EAD6-A146-BD79-6B2BCD189B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3258" y="2821886"/>
            <a:ext cx="3706473" cy="2290300"/>
          </a:xfrm>
          <a:prstGeom prst="rect">
            <a:avLst/>
          </a:prstGeom>
        </p:spPr>
      </p:pic>
      <p:sp>
        <p:nvSpPr>
          <p:cNvPr id="15" name="Rectangle 14">
            <a:extLst>
              <a:ext uri="{FF2B5EF4-FFF2-40B4-BE49-F238E27FC236}">
                <a16:creationId xmlns:a16="http://schemas.microsoft.com/office/drawing/2014/main" id="{F63C8BAB-ACD3-CB41-9F89-3D220AE9CE9C}"/>
              </a:ext>
            </a:extLst>
          </p:cNvPr>
          <p:cNvSpPr/>
          <p:nvPr/>
        </p:nvSpPr>
        <p:spPr>
          <a:xfrm>
            <a:off x="2118593" y="217490"/>
            <a:ext cx="3909673" cy="2459186"/>
          </a:xfrm>
          <a:custGeom>
            <a:avLst/>
            <a:gdLst>
              <a:gd name="connsiteX0" fmla="*/ 0 w 3909673"/>
              <a:gd name="connsiteY0" fmla="*/ 0 h 2459186"/>
              <a:gd name="connsiteX1" fmla="*/ 612515 w 3909673"/>
              <a:gd name="connsiteY1" fmla="*/ 0 h 2459186"/>
              <a:gd name="connsiteX2" fmla="*/ 1185934 w 3909673"/>
              <a:gd name="connsiteY2" fmla="*/ 0 h 2459186"/>
              <a:gd name="connsiteX3" fmla="*/ 1876643 w 3909673"/>
              <a:gd name="connsiteY3" fmla="*/ 0 h 2459186"/>
              <a:gd name="connsiteX4" fmla="*/ 2528255 w 3909673"/>
              <a:gd name="connsiteY4" fmla="*/ 0 h 2459186"/>
              <a:gd name="connsiteX5" fmla="*/ 3179867 w 3909673"/>
              <a:gd name="connsiteY5" fmla="*/ 0 h 2459186"/>
              <a:gd name="connsiteX6" fmla="*/ 3909673 w 3909673"/>
              <a:gd name="connsiteY6" fmla="*/ 0 h 2459186"/>
              <a:gd name="connsiteX7" fmla="*/ 3909673 w 3909673"/>
              <a:gd name="connsiteY7" fmla="*/ 639388 h 2459186"/>
              <a:gd name="connsiteX8" fmla="*/ 3909673 w 3909673"/>
              <a:gd name="connsiteY8" fmla="*/ 1205001 h 2459186"/>
              <a:gd name="connsiteX9" fmla="*/ 3909673 w 3909673"/>
              <a:gd name="connsiteY9" fmla="*/ 1844390 h 2459186"/>
              <a:gd name="connsiteX10" fmla="*/ 3909673 w 3909673"/>
              <a:gd name="connsiteY10" fmla="*/ 2459186 h 2459186"/>
              <a:gd name="connsiteX11" fmla="*/ 3218964 w 3909673"/>
              <a:gd name="connsiteY11" fmla="*/ 2459186 h 2459186"/>
              <a:gd name="connsiteX12" fmla="*/ 2528255 w 3909673"/>
              <a:gd name="connsiteY12" fmla="*/ 2459186 h 2459186"/>
              <a:gd name="connsiteX13" fmla="*/ 1798450 w 3909673"/>
              <a:gd name="connsiteY13" fmla="*/ 2459186 h 2459186"/>
              <a:gd name="connsiteX14" fmla="*/ 1185934 w 3909673"/>
              <a:gd name="connsiteY14" fmla="*/ 2459186 h 2459186"/>
              <a:gd name="connsiteX15" fmla="*/ 0 w 3909673"/>
              <a:gd name="connsiteY15" fmla="*/ 2459186 h 2459186"/>
              <a:gd name="connsiteX16" fmla="*/ 0 w 3909673"/>
              <a:gd name="connsiteY16" fmla="*/ 1893573 h 2459186"/>
              <a:gd name="connsiteX17" fmla="*/ 0 w 3909673"/>
              <a:gd name="connsiteY17" fmla="*/ 1278777 h 2459186"/>
              <a:gd name="connsiteX18" fmla="*/ 0 w 3909673"/>
              <a:gd name="connsiteY18" fmla="*/ 639388 h 2459186"/>
              <a:gd name="connsiteX19" fmla="*/ 0 w 3909673"/>
              <a:gd name="connsiteY19" fmla="*/ 0 h 245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9673" h="2459186" fill="none" extrusionOk="0">
                <a:moveTo>
                  <a:pt x="0" y="0"/>
                </a:moveTo>
                <a:cubicBezTo>
                  <a:pt x="279171" y="-25023"/>
                  <a:pt x="332117" y="-866"/>
                  <a:pt x="612515" y="0"/>
                </a:cubicBezTo>
                <a:cubicBezTo>
                  <a:pt x="892914" y="866"/>
                  <a:pt x="992896" y="7338"/>
                  <a:pt x="1185934" y="0"/>
                </a:cubicBezTo>
                <a:cubicBezTo>
                  <a:pt x="1378972" y="-7338"/>
                  <a:pt x="1576316" y="24642"/>
                  <a:pt x="1876643" y="0"/>
                </a:cubicBezTo>
                <a:cubicBezTo>
                  <a:pt x="2176970" y="-24642"/>
                  <a:pt x="2352509" y="-1349"/>
                  <a:pt x="2528255" y="0"/>
                </a:cubicBezTo>
                <a:cubicBezTo>
                  <a:pt x="2704001" y="1349"/>
                  <a:pt x="3016746" y="-12527"/>
                  <a:pt x="3179867" y="0"/>
                </a:cubicBezTo>
                <a:cubicBezTo>
                  <a:pt x="3342988" y="12527"/>
                  <a:pt x="3603308" y="-12865"/>
                  <a:pt x="3909673" y="0"/>
                </a:cubicBezTo>
                <a:cubicBezTo>
                  <a:pt x="3895189" y="137562"/>
                  <a:pt x="3887462" y="361912"/>
                  <a:pt x="3909673" y="639388"/>
                </a:cubicBezTo>
                <a:cubicBezTo>
                  <a:pt x="3931884" y="916864"/>
                  <a:pt x="3903583" y="977741"/>
                  <a:pt x="3909673" y="1205001"/>
                </a:cubicBezTo>
                <a:cubicBezTo>
                  <a:pt x="3915763" y="1432261"/>
                  <a:pt x="3896285" y="1632880"/>
                  <a:pt x="3909673" y="1844390"/>
                </a:cubicBezTo>
                <a:cubicBezTo>
                  <a:pt x="3923061" y="2055900"/>
                  <a:pt x="3931339" y="2153749"/>
                  <a:pt x="3909673" y="2459186"/>
                </a:cubicBezTo>
                <a:cubicBezTo>
                  <a:pt x="3680207" y="2434525"/>
                  <a:pt x="3413403" y="2471631"/>
                  <a:pt x="3218964" y="2459186"/>
                </a:cubicBezTo>
                <a:cubicBezTo>
                  <a:pt x="3024525" y="2446741"/>
                  <a:pt x="2842404" y="2444195"/>
                  <a:pt x="2528255" y="2459186"/>
                </a:cubicBezTo>
                <a:cubicBezTo>
                  <a:pt x="2214106" y="2474177"/>
                  <a:pt x="2116209" y="2472760"/>
                  <a:pt x="1798450" y="2459186"/>
                </a:cubicBezTo>
                <a:cubicBezTo>
                  <a:pt x="1480692" y="2445612"/>
                  <a:pt x="1356477" y="2467305"/>
                  <a:pt x="1185934" y="2459186"/>
                </a:cubicBezTo>
                <a:cubicBezTo>
                  <a:pt x="1015391" y="2451067"/>
                  <a:pt x="248726" y="2499898"/>
                  <a:pt x="0" y="2459186"/>
                </a:cubicBezTo>
                <a:cubicBezTo>
                  <a:pt x="-20641" y="2319633"/>
                  <a:pt x="-12630" y="2143845"/>
                  <a:pt x="0" y="1893573"/>
                </a:cubicBezTo>
                <a:cubicBezTo>
                  <a:pt x="12630" y="1643301"/>
                  <a:pt x="-15371" y="1480787"/>
                  <a:pt x="0" y="1278777"/>
                </a:cubicBezTo>
                <a:cubicBezTo>
                  <a:pt x="15371" y="1076767"/>
                  <a:pt x="527" y="866321"/>
                  <a:pt x="0" y="639388"/>
                </a:cubicBezTo>
                <a:cubicBezTo>
                  <a:pt x="-527" y="412455"/>
                  <a:pt x="-29469" y="175195"/>
                  <a:pt x="0" y="0"/>
                </a:cubicBezTo>
                <a:close/>
              </a:path>
              <a:path w="3909673" h="2459186" stroke="0" extrusionOk="0">
                <a:moveTo>
                  <a:pt x="0" y="0"/>
                </a:moveTo>
                <a:cubicBezTo>
                  <a:pt x="171303" y="-17655"/>
                  <a:pt x="317581" y="13823"/>
                  <a:pt x="612515" y="0"/>
                </a:cubicBezTo>
                <a:cubicBezTo>
                  <a:pt x="907449" y="-13823"/>
                  <a:pt x="920742" y="21271"/>
                  <a:pt x="1146837" y="0"/>
                </a:cubicBezTo>
                <a:cubicBezTo>
                  <a:pt x="1372932" y="-21271"/>
                  <a:pt x="1598025" y="12380"/>
                  <a:pt x="1876643" y="0"/>
                </a:cubicBezTo>
                <a:cubicBezTo>
                  <a:pt x="2155261" y="-12380"/>
                  <a:pt x="2184180" y="1426"/>
                  <a:pt x="2489158" y="0"/>
                </a:cubicBezTo>
                <a:cubicBezTo>
                  <a:pt x="2794136" y="-1426"/>
                  <a:pt x="2858200" y="13390"/>
                  <a:pt x="3101674" y="0"/>
                </a:cubicBezTo>
                <a:cubicBezTo>
                  <a:pt x="3345148" y="-13390"/>
                  <a:pt x="3637001" y="-27186"/>
                  <a:pt x="3909673" y="0"/>
                </a:cubicBezTo>
                <a:cubicBezTo>
                  <a:pt x="3899266" y="256395"/>
                  <a:pt x="3905689" y="400431"/>
                  <a:pt x="3909673" y="565613"/>
                </a:cubicBezTo>
                <a:cubicBezTo>
                  <a:pt x="3913657" y="730795"/>
                  <a:pt x="3935349" y="1021083"/>
                  <a:pt x="3909673" y="1180409"/>
                </a:cubicBezTo>
                <a:cubicBezTo>
                  <a:pt x="3883997" y="1339735"/>
                  <a:pt x="3896786" y="1496120"/>
                  <a:pt x="3909673" y="1746022"/>
                </a:cubicBezTo>
                <a:cubicBezTo>
                  <a:pt x="3922560" y="1995924"/>
                  <a:pt x="3895041" y="2264793"/>
                  <a:pt x="3909673" y="2459186"/>
                </a:cubicBezTo>
                <a:cubicBezTo>
                  <a:pt x="3711903" y="2438044"/>
                  <a:pt x="3485015" y="2488600"/>
                  <a:pt x="3258061" y="2459186"/>
                </a:cubicBezTo>
                <a:cubicBezTo>
                  <a:pt x="3031107" y="2429772"/>
                  <a:pt x="2889487" y="2488284"/>
                  <a:pt x="2645545" y="2459186"/>
                </a:cubicBezTo>
                <a:cubicBezTo>
                  <a:pt x="2401603" y="2430088"/>
                  <a:pt x="2184668" y="2457360"/>
                  <a:pt x="1915740" y="2459186"/>
                </a:cubicBezTo>
                <a:cubicBezTo>
                  <a:pt x="1646813" y="2461012"/>
                  <a:pt x="1357932" y="2469442"/>
                  <a:pt x="1185934" y="2459186"/>
                </a:cubicBezTo>
                <a:cubicBezTo>
                  <a:pt x="1013936" y="2448930"/>
                  <a:pt x="842311" y="2452013"/>
                  <a:pt x="612515" y="2459186"/>
                </a:cubicBezTo>
                <a:cubicBezTo>
                  <a:pt x="382719" y="2466359"/>
                  <a:pt x="184489" y="2479145"/>
                  <a:pt x="0" y="2459186"/>
                </a:cubicBezTo>
                <a:cubicBezTo>
                  <a:pt x="-26597" y="2200250"/>
                  <a:pt x="-2871" y="2019227"/>
                  <a:pt x="0" y="1795206"/>
                </a:cubicBezTo>
                <a:cubicBezTo>
                  <a:pt x="2871" y="1571185"/>
                  <a:pt x="-13360" y="1430734"/>
                  <a:pt x="0" y="1254185"/>
                </a:cubicBezTo>
                <a:cubicBezTo>
                  <a:pt x="13360" y="1077636"/>
                  <a:pt x="-4873" y="870085"/>
                  <a:pt x="0" y="688572"/>
                </a:cubicBezTo>
                <a:cubicBezTo>
                  <a:pt x="4873" y="507059"/>
                  <a:pt x="-2368" y="272498"/>
                  <a:pt x="0" y="0"/>
                </a:cubicBezTo>
                <a:close/>
              </a:path>
            </a:pathLst>
          </a:custGeom>
          <a:ln>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extBox 16">
            <a:extLst>
              <a:ext uri="{FF2B5EF4-FFF2-40B4-BE49-F238E27FC236}">
                <a16:creationId xmlns:a16="http://schemas.microsoft.com/office/drawing/2014/main" id="{64728560-D681-6640-ACFE-8823002D2D0B}"/>
              </a:ext>
            </a:extLst>
          </p:cNvPr>
          <p:cNvSpPr txBox="1"/>
          <p:nvPr/>
        </p:nvSpPr>
        <p:spPr>
          <a:xfrm>
            <a:off x="6991539" y="2290670"/>
            <a:ext cx="3183467" cy="523220"/>
          </a:xfrm>
          <a:prstGeom prst="rect">
            <a:avLst/>
          </a:prstGeom>
          <a:noFill/>
        </p:spPr>
        <p:txBody>
          <a:bodyPr wrap="square" rtlCol="0">
            <a:spAutoFit/>
          </a:bodyPr>
          <a:lstStyle/>
          <a:p>
            <a:r>
              <a:rPr lang="en-US" sz="2800" dirty="0">
                <a:latin typeface="Courier New" panose="02070309020205020404" pitchFamily="49" charset="0"/>
                <a:cs typeface="Courier New" panose="02070309020205020404" pitchFamily="49" charset="0"/>
              </a:rPr>
              <a:t>Procedural</a:t>
            </a:r>
          </a:p>
        </p:txBody>
      </p:sp>
      <p:sp>
        <p:nvSpPr>
          <p:cNvPr id="18" name="TextBox 17">
            <a:extLst>
              <a:ext uri="{FF2B5EF4-FFF2-40B4-BE49-F238E27FC236}">
                <a16:creationId xmlns:a16="http://schemas.microsoft.com/office/drawing/2014/main" id="{0D17D1D1-664D-3847-B87F-6CEF5489B707}"/>
              </a:ext>
            </a:extLst>
          </p:cNvPr>
          <p:cNvSpPr txBox="1"/>
          <p:nvPr/>
        </p:nvSpPr>
        <p:spPr>
          <a:xfrm>
            <a:off x="3084404" y="5027212"/>
            <a:ext cx="3183467" cy="523220"/>
          </a:xfrm>
          <a:prstGeom prst="rect">
            <a:avLst/>
          </a:prstGeom>
          <a:noFill/>
        </p:spPr>
        <p:txBody>
          <a:bodyPr wrap="square" rtlCol="0">
            <a:spAutoFit/>
          </a:bodyPr>
          <a:lstStyle/>
          <a:p>
            <a:r>
              <a:rPr lang="en-US" sz="2800" dirty="0">
                <a:latin typeface="Courier New" panose="02070309020205020404" pitchFamily="49" charset="0"/>
                <a:cs typeface="Courier New" panose="02070309020205020404" pitchFamily="49" charset="0"/>
              </a:rPr>
              <a:t>Strategic</a:t>
            </a:r>
          </a:p>
        </p:txBody>
      </p:sp>
      <p:pic>
        <p:nvPicPr>
          <p:cNvPr id="20" name="Picture 19">
            <a:extLst>
              <a:ext uri="{FF2B5EF4-FFF2-40B4-BE49-F238E27FC236}">
                <a16:creationId xmlns:a16="http://schemas.microsoft.com/office/drawing/2014/main" id="{721A726E-25E1-1B4E-9B54-D973912D2FB4}"/>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2203258" y="288889"/>
            <a:ext cx="3706473" cy="2032095"/>
          </a:xfrm>
          <a:prstGeom prst="rect">
            <a:avLst/>
          </a:prstGeom>
        </p:spPr>
      </p:pic>
      <p:sp>
        <p:nvSpPr>
          <p:cNvPr id="21" name="TextBox 20">
            <a:extLst>
              <a:ext uri="{FF2B5EF4-FFF2-40B4-BE49-F238E27FC236}">
                <a16:creationId xmlns:a16="http://schemas.microsoft.com/office/drawing/2014/main" id="{4B15722C-EEE0-ED45-BD8C-DAC6DAE46C0D}"/>
              </a:ext>
            </a:extLst>
          </p:cNvPr>
          <p:cNvSpPr txBox="1"/>
          <p:nvPr/>
        </p:nvSpPr>
        <p:spPr>
          <a:xfrm>
            <a:off x="2997202" y="2223183"/>
            <a:ext cx="3183467" cy="523220"/>
          </a:xfrm>
          <a:prstGeom prst="rect">
            <a:avLst/>
          </a:prstGeom>
          <a:noFill/>
        </p:spPr>
        <p:txBody>
          <a:bodyPr wrap="square" rtlCol="0">
            <a:spAutoFit/>
          </a:bodyPr>
          <a:lstStyle/>
          <a:p>
            <a:r>
              <a:rPr lang="en-US" sz="2800" dirty="0">
                <a:latin typeface="Courier New" panose="02070309020205020404" pitchFamily="49" charset="0"/>
                <a:cs typeface="Courier New" panose="02070309020205020404" pitchFamily="49" charset="0"/>
              </a:rPr>
              <a:t>Conceptual</a:t>
            </a:r>
          </a:p>
        </p:txBody>
      </p:sp>
      <p:sp>
        <p:nvSpPr>
          <p:cNvPr id="22" name="TextBox 21">
            <a:extLst>
              <a:ext uri="{FF2B5EF4-FFF2-40B4-BE49-F238E27FC236}">
                <a16:creationId xmlns:a16="http://schemas.microsoft.com/office/drawing/2014/main" id="{BA4BB218-BB03-3247-AA56-726964579ACB}"/>
              </a:ext>
            </a:extLst>
          </p:cNvPr>
          <p:cNvSpPr txBox="1"/>
          <p:nvPr/>
        </p:nvSpPr>
        <p:spPr>
          <a:xfrm>
            <a:off x="6839141" y="4991001"/>
            <a:ext cx="3183467" cy="523220"/>
          </a:xfrm>
          <a:prstGeom prst="rect">
            <a:avLst/>
          </a:prstGeom>
          <a:noFill/>
        </p:spPr>
        <p:txBody>
          <a:bodyPr wrap="square" rtlCol="0">
            <a:spAutoFit/>
          </a:bodyPr>
          <a:lstStyle/>
          <a:p>
            <a:r>
              <a:rPr lang="en-US" sz="2800" dirty="0">
                <a:latin typeface="Courier New" panose="02070309020205020404" pitchFamily="49" charset="0"/>
                <a:cs typeface="Courier New" panose="02070309020205020404" pitchFamily="49" charset="0"/>
              </a:rPr>
              <a:t>Metacognitive</a:t>
            </a:r>
          </a:p>
        </p:txBody>
      </p:sp>
      <p:sp>
        <p:nvSpPr>
          <p:cNvPr id="23" name="TextBox 22">
            <a:extLst>
              <a:ext uri="{FF2B5EF4-FFF2-40B4-BE49-F238E27FC236}">
                <a16:creationId xmlns:a16="http://schemas.microsoft.com/office/drawing/2014/main" id="{D765DBEC-9A2E-5540-8EE9-8DBBD7474AEF}"/>
              </a:ext>
            </a:extLst>
          </p:cNvPr>
          <p:cNvSpPr txBox="1"/>
          <p:nvPr/>
        </p:nvSpPr>
        <p:spPr>
          <a:xfrm>
            <a:off x="87204" y="5692468"/>
            <a:ext cx="11529063" cy="707886"/>
          </a:xfrm>
          <a:prstGeom prst="rect">
            <a:avLst/>
          </a:prstGeom>
          <a:noFill/>
        </p:spPr>
        <p:txBody>
          <a:bodyPr wrap="square" rtlCol="0">
            <a:spAutoFit/>
          </a:bodyPr>
          <a:lstStyle/>
          <a:p>
            <a:r>
              <a:rPr lang="en-GB" sz="2000" dirty="0">
                <a:latin typeface="Courier New" panose="02070309020205020404" pitchFamily="49" charset="0"/>
                <a:cs typeface="Courier New" panose="02070309020205020404" pitchFamily="49" charset="0"/>
              </a:rPr>
              <a:t>Jumaat, Nurul, Farhana &amp; </a:t>
            </a:r>
            <a:r>
              <a:rPr lang="en-GB" sz="2000" dirty="0" err="1">
                <a:latin typeface="Courier New" panose="02070309020205020404" pitchFamily="49" charset="0"/>
                <a:cs typeface="Courier New" panose="02070309020205020404" pitchFamily="49" charset="0"/>
              </a:rPr>
              <a:t>Zaidatun</a:t>
            </a:r>
            <a:r>
              <a:rPr lang="en-GB" sz="2000" dirty="0">
                <a:latin typeface="Courier New" panose="02070309020205020404" pitchFamily="49" charset="0"/>
                <a:cs typeface="Courier New" panose="02070309020205020404" pitchFamily="49" charset="0"/>
              </a:rPr>
              <a:t>, </a:t>
            </a:r>
            <a:r>
              <a:rPr lang="en-GB" sz="2000" dirty="0" err="1">
                <a:latin typeface="Courier New" panose="02070309020205020404" pitchFamily="49" charset="0"/>
                <a:cs typeface="Courier New" panose="02070309020205020404" pitchFamily="49" charset="0"/>
              </a:rPr>
              <a:t>Tasir</a:t>
            </a:r>
            <a:r>
              <a:rPr lang="en-GB" sz="2000" dirty="0">
                <a:latin typeface="Courier New" panose="02070309020205020404" pitchFamily="49" charset="0"/>
                <a:cs typeface="Courier New" panose="02070309020205020404" pitchFamily="49" charset="0"/>
              </a:rPr>
              <a:t> (2014). </a:t>
            </a:r>
            <a:r>
              <a:rPr lang="en-GB" sz="2000" i="1" dirty="0">
                <a:latin typeface="Courier New" panose="02070309020205020404" pitchFamily="49" charset="0"/>
                <a:cs typeface="Courier New" panose="02070309020205020404" pitchFamily="49" charset="0"/>
              </a:rPr>
              <a:t>Instructional Scaffolding in Online Learning Environment: A Meta-Analysis</a:t>
            </a:r>
            <a:endParaRPr lang="en-US" sz="2000" i="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120666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2669E2-BD37-4378-A735-BC808914549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t="21862" b="33603"/>
          <a:stretch/>
        </p:blipFill>
        <p:spPr>
          <a:xfrm>
            <a:off x="0" y="-1047404"/>
            <a:ext cx="12192000" cy="7464829"/>
          </a:xfrm>
          <a:prstGeom prst="rect">
            <a:avLst/>
          </a:prstGeom>
        </p:spPr>
      </p:pic>
      <p:sp>
        <p:nvSpPr>
          <p:cNvPr id="3" name="Rectangle 2">
            <a:extLst>
              <a:ext uri="{FF2B5EF4-FFF2-40B4-BE49-F238E27FC236}">
                <a16:creationId xmlns:a16="http://schemas.microsoft.com/office/drawing/2014/main" id="{5036D2AF-3CE9-C740-A5F1-79E9B65EDECF}"/>
              </a:ext>
            </a:extLst>
          </p:cNvPr>
          <p:cNvSpPr/>
          <p:nvPr/>
        </p:nvSpPr>
        <p:spPr>
          <a:xfrm>
            <a:off x="152400" y="-863600"/>
            <a:ext cx="8483600" cy="3987801"/>
          </a:xfrm>
          <a:custGeom>
            <a:avLst/>
            <a:gdLst>
              <a:gd name="connsiteX0" fmla="*/ 0 w 8483600"/>
              <a:gd name="connsiteY0" fmla="*/ 0 h 3987801"/>
              <a:gd name="connsiteX1" fmla="*/ 652585 w 8483600"/>
              <a:gd name="connsiteY1" fmla="*/ 0 h 3987801"/>
              <a:gd name="connsiteX2" fmla="*/ 1474841 w 8483600"/>
              <a:gd name="connsiteY2" fmla="*/ 0 h 3987801"/>
              <a:gd name="connsiteX3" fmla="*/ 2127426 w 8483600"/>
              <a:gd name="connsiteY3" fmla="*/ 0 h 3987801"/>
              <a:gd name="connsiteX4" fmla="*/ 2525502 w 8483600"/>
              <a:gd name="connsiteY4" fmla="*/ 0 h 3987801"/>
              <a:gd name="connsiteX5" fmla="*/ 3178087 w 8483600"/>
              <a:gd name="connsiteY5" fmla="*/ 0 h 3987801"/>
              <a:gd name="connsiteX6" fmla="*/ 3915508 w 8483600"/>
              <a:gd name="connsiteY6" fmla="*/ 0 h 3987801"/>
              <a:gd name="connsiteX7" fmla="*/ 4652928 w 8483600"/>
              <a:gd name="connsiteY7" fmla="*/ 0 h 3987801"/>
              <a:gd name="connsiteX8" fmla="*/ 5475185 w 8483600"/>
              <a:gd name="connsiteY8" fmla="*/ 0 h 3987801"/>
              <a:gd name="connsiteX9" fmla="*/ 6212606 w 8483600"/>
              <a:gd name="connsiteY9" fmla="*/ 0 h 3987801"/>
              <a:gd name="connsiteX10" fmla="*/ 6610682 w 8483600"/>
              <a:gd name="connsiteY10" fmla="*/ 0 h 3987801"/>
              <a:gd name="connsiteX11" fmla="*/ 7263267 w 8483600"/>
              <a:gd name="connsiteY11" fmla="*/ 0 h 3987801"/>
              <a:gd name="connsiteX12" fmla="*/ 7831015 w 8483600"/>
              <a:gd name="connsiteY12" fmla="*/ 0 h 3987801"/>
              <a:gd name="connsiteX13" fmla="*/ 8483600 w 8483600"/>
              <a:gd name="connsiteY13" fmla="*/ 0 h 3987801"/>
              <a:gd name="connsiteX14" fmla="*/ 8483600 w 8483600"/>
              <a:gd name="connsiteY14" fmla="*/ 544999 h 3987801"/>
              <a:gd name="connsiteX15" fmla="*/ 8483600 w 8483600"/>
              <a:gd name="connsiteY15" fmla="*/ 1209633 h 3987801"/>
              <a:gd name="connsiteX16" fmla="*/ 8483600 w 8483600"/>
              <a:gd name="connsiteY16" fmla="*/ 1794510 h 3987801"/>
              <a:gd name="connsiteX17" fmla="*/ 8483600 w 8483600"/>
              <a:gd name="connsiteY17" fmla="*/ 2339510 h 3987801"/>
              <a:gd name="connsiteX18" fmla="*/ 8483600 w 8483600"/>
              <a:gd name="connsiteY18" fmla="*/ 2884509 h 3987801"/>
              <a:gd name="connsiteX19" fmla="*/ 8483600 w 8483600"/>
              <a:gd name="connsiteY19" fmla="*/ 3987801 h 3987801"/>
              <a:gd name="connsiteX20" fmla="*/ 7831015 w 8483600"/>
              <a:gd name="connsiteY20" fmla="*/ 3987801 h 3987801"/>
              <a:gd name="connsiteX21" fmla="*/ 7348103 w 8483600"/>
              <a:gd name="connsiteY21" fmla="*/ 3987801 h 3987801"/>
              <a:gd name="connsiteX22" fmla="*/ 6865190 w 8483600"/>
              <a:gd name="connsiteY22" fmla="*/ 3987801 h 3987801"/>
              <a:gd name="connsiteX23" fmla="*/ 6212606 w 8483600"/>
              <a:gd name="connsiteY23" fmla="*/ 3987801 h 3987801"/>
              <a:gd name="connsiteX24" fmla="*/ 5814529 w 8483600"/>
              <a:gd name="connsiteY24" fmla="*/ 3987801 h 3987801"/>
              <a:gd name="connsiteX25" fmla="*/ 5077108 w 8483600"/>
              <a:gd name="connsiteY25" fmla="*/ 3987801 h 3987801"/>
              <a:gd name="connsiteX26" fmla="*/ 4679032 w 8483600"/>
              <a:gd name="connsiteY26" fmla="*/ 3987801 h 3987801"/>
              <a:gd name="connsiteX27" fmla="*/ 3941611 w 8483600"/>
              <a:gd name="connsiteY27" fmla="*/ 3987801 h 3987801"/>
              <a:gd name="connsiteX28" fmla="*/ 3458698 w 8483600"/>
              <a:gd name="connsiteY28" fmla="*/ 3987801 h 3987801"/>
              <a:gd name="connsiteX29" fmla="*/ 3060622 w 8483600"/>
              <a:gd name="connsiteY29" fmla="*/ 3987801 h 3987801"/>
              <a:gd name="connsiteX30" fmla="*/ 2577709 w 8483600"/>
              <a:gd name="connsiteY30" fmla="*/ 3987801 h 3987801"/>
              <a:gd name="connsiteX31" fmla="*/ 2179633 w 8483600"/>
              <a:gd name="connsiteY31" fmla="*/ 3987801 h 3987801"/>
              <a:gd name="connsiteX32" fmla="*/ 1527048 w 8483600"/>
              <a:gd name="connsiteY32" fmla="*/ 3987801 h 3987801"/>
              <a:gd name="connsiteX33" fmla="*/ 1044135 w 8483600"/>
              <a:gd name="connsiteY33" fmla="*/ 3987801 h 3987801"/>
              <a:gd name="connsiteX34" fmla="*/ 0 w 8483600"/>
              <a:gd name="connsiteY34" fmla="*/ 3987801 h 3987801"/>
              <a:gd name="connsiteX35" fmla="*/ 0 w 8483600"/>
              <a:gd name="connsiteY35" fmla="*/ 3283289 h 3987801"/>
              <a:gd name="connsiteX36" fmla="*/ 0 w 8483600"/>
              <a:gd name="connsiteY36" fmla="*/ 2618656 h 3987801"/>
              <a:gd name="connsiteX37" fmla="*/ 0 w 8483600"/>
              <a:gd name="connsiteY37" fmla="*/ 1874266 h 3987801"/>
              <a:gd name="connsiteX38" fmla="*/ 0 w 8483600"/>
              <a:gd name="connsiteY38" fmla="*/ 1289389 h 3987801"/>
              <a:gd name="connsiteX39" fmla="*/ 0 w 8483600"/>
              <a:gd name="connsiteY39" fmla="*/ 0 h 398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483600" h="3987801" fill="none" extrusionOk="0">
                <a:moveTo>
                  <a:pt x="0" y="0"/>
                </a:moveTo>
                <a:cubicBezTo>
                  <a:pt x="226906" y="1058"/>
                  <a:pt x="342536" y="27808"/>
                  <a:pt x="652585" y="0"/>
                </a:cubicBezTo>
                <a:cubicBezTo>
                  <a:pt x="962635" y="-27808"/>
                  <a:pt x="1198091" y="39100"/>
                  <a:pt x="1474841" y="0"/>
                </a:cubicBezTo>
                <a:cubicBezTo>
                  <a:pt x="1751591" y="-39100"/>
                  <a:pt x="1831466" y="17426"/>
                  <a:pt x="2127426" y="0"/>
                </a:cubicBezTo>
                <a:cubicBezTo>
                  <a:pt x="2423386" y="-17426"/>
                  <a:pt x="2427659" y="11800"/>
                  <a:pt x="2525502" y="0"/>
                </a:cubicBezTo>
                <a:cubicBezTo>
                  <a:pt x="2623345" y="-11800"/>
                  <a:pt x="2854095" y="-27687"/>
                  <a:pt x="3178087" y="0"/>
                </a:cubicBezTo>
                <a:cubicBezTo>
                  <a:pt x="3502080" y="27687"/>
                  <a:pt x="3683461" y="28823"/>
                  <a:pt x="3915508" y="0"/>
                </a:cubicBezTo>
                <a:cubicBezTo>
                  <a:pt x="4147555" y="-28823"/>
                  <a:pt x="4332870" y="-32994"/>
                  <a:pt x="4652928" y="0"/>
                </a:cubicBezTo>
                <a:cubicBezTo>
                  <a:pt x="4972986" y="32994"/>
                  <a:pt x="5260979" y="-31334"/>
                  <a:pt x="5475185" y="0"/>
                </a:cubicBezTo>
                <a:cubicBezTo>
                  <a:pt x="5689391" y="31334"/>
                  <a:pt x="5939653" y="28992"/>
                  <a:pt x="6212606" y="0"/>
                </a:cubicBezTo>
                <a:cubicBezTo>
                  <a:pt x="6485559" y="-28992"/>
                  <a:pt x="6480620" y="-7998"/>
                  <a:pt x="6610682" y="0"/>
                </a:cubicBezTo>
                <a:cubicBezTo>
                  <a:pt x="6740744" y="7998"/>
                  <a:pt x="6952746" y="29363"/>
                  <a:pt x="7263267" y="0"/>
                </a:cubicBezTo>
                <a:cubicBezTo>
                  <a:pt x="7573788" y="-29363"/>
                  <a:pt x="7593590" y="11249"/>
                  <a:pt x="7831015" y="0"/>
                </a:cubicBezTo>
                <a:cubicBezTo>
                  <a:pt x="8068440" y="-11249"/>
                  <a:pt x="8231827" y="10684"/>
                  <a:pt x="8483600" y="0"/>
                </a:cubicBezTo>
                <a:cubicBezTo>
                  <a:pt x="8457822" y="147631"/>
                  <a:pt x="8461238" y="304811"/>
                  <a:pt x="8483600" y="544999"/>
                </a:cubicBezTo>
                <a:cubicBezTo>
                  <a:pt x="8505962" y="785187"/>
                  <a:pt x="8479952" y="1017877"/>
                  <a:pt x="8483600" y="1209633"/>
                </a:cubicBezTo>
                <a:cubicBezTo>
                  <a:pt x="8487248" y="1401389"/>
                  <a:pt x="8461571" y="1671783"/>
                  <a:pt x="8483600" y="1794510"/>
                </a:cubicBezTo>
                <a:cubicBezTo>
                  <a:pt x="8505629" y="1917237"/>
                  <a:pt x="8491772" y="2091684"/>
                  <a:pt x="8483600" y="2339510"/>
                </a:cubicBezTo>
                <a:cubicBezTo>
                  <a:pt x="8475428" y="2587336"/>
                  <a:pt x="8502870" y="2722380"/>
                  <a:pt x="8483600" y="2884509"/>
                </a:cubicBezTo>
                <a:cubicBezTo>
                  <a:pt x="8464330" y="3046638"/>
                  <a:pt x="8460381" y="3470428"/>
                  <a:pt x="8483600" y="3987801"/>
                </a:cubicBezTo>
                <a:cubicBezTo>
                  <a:pt x="8331932" y="3965533"/>
                  <a:pt x="8028457" y="3992074"/>
                  <a:pt x="7831015" y="3987801"/>
                </a:cubicBezTo>
                <a:cubicBezTo>
                  <a:pt x="7633573" y="3983528"/>
                  <a:pt x="7496692" y="3986544"/>
                  <a:pt x="7348103" y="3987801"/>
                </a:cubicBezTo>
                <a:cubicBezTo>
                  <a:pt x="7199514" y="3989058"/>
                  <a:pt x="6996647" y="4007232"/>
                  <a:pt x="6865190" y="3987801"/>
                </a:cubicBezTo>
                <a:cubicBezTo>
                  <a:pt x="6733733" y="3968370"/>
                  <a:pt x="6489529" y="4014217"/>
                  <a:pt x="6212606" y="3987801"/>
                </a:cubicBezTo>
                <a:cubicBezTo>
                  <a:pt x="5935683" y="3961385"/>
                  <a:pt x="5957539" y="3983449"/>
                  <a:pt x="5814529" y="3987801"/>
                </a:cubicBezTo>
                <a:cubicBezTo>
                  <a:pt x="5671519" y="3992153"/>
                  <a:pt x="5337182" y="3977874"/>
                  <a:pt x="5077108" y="3987801"/>
                </a:cubicBezTo>
                <a:cubicBezTo>
                  <a:pt x="4817034" y="3997728"/>
                  <a:pt x="4855292" y="3988696"/>
                  <a:pt x="4679032" y="3987801"/>
                </a:cubicBezTo>
                <a:cubicBezTo>
                  <a:pt x="4502772" y="3986906"/>
                  <a:pt x="4089241" y="3977772"/>
                  <a:pt x="3941611" y="3987801"/>
                </a:cubicBezTo>
                <a:cubicBezTo>
                  <a:pt x="3793981" y="3997830"/>
                  <a:pt x="3582098" y="3966702"/>
                  <a:pt x="3458698" y="3987801"/>
                </a:cubicBezTo>
                <a:cubicBezTo>
                  <a:pt x="3335298" y="4008900"/>
                  <a:pt x="3201418" y="3970873"/>
                  <a:pt x="3060622" y="3987801"/>
                </a:cubicBezTo>
                <a:cubicBezTo>
                  <a:pt x="2919826" y="4004729"/>
                  <a:pt x="2767066" y="4011522"/>
                  <a:pt x="2577709" y="3987801"/>
                </a:cubicBezTo>
                <a:cubicBezTo>
                  <a:pt x="2388352" y="3964080"/>
                  <a:pt x="2268459" y="3985901"/>
                  <a:pt x="2179633" y="3987801"/>
                </a:cubicBezTo>
                <a:cubicBezTo>
                  <a:pt x="2090807" y="3989701"/>
                  <a:pt x="1839542" y="3976273"/>
                  <a:pt x="1527048" y="3987801"/>
                </a:cubicBezTo>
                <a:cubicBezTo>
                  <a:pt x="1214554" y="3999329"/>
                  <a:pt x="1183386" y="3970560"/>
                  <a:pt x="1044135" y="3987801"/>
                </a:cubicBezTo>
                <a:cubicBezTo>
                  <a:pt x="904884" y="4005042"/>
                  <a:pt x="374457" y="4002251"/>
                  <a:pt x="0" y="3987801"/>
                </a:cubicBezTo>
                <a:cubicBezTo>
                  <a:pt x="-19369" y="3676156"/>
                  <a:pt x="22243" y="3547069"/>
                  <a:pt x="0" y="3283289"/>
                </a:cubicBezTo>
                <a:cubicBezTo>
                  <a:pt x="-22243" y="3019509"/>
                  <a:pt x="8800" y="2873291"/>
                  <a:pt x="0" y="2618656"/>
                </a:cubicBezTo>
                <a:cubicBezTo>
                  <a:pt x="-8800" y="2364021"/>
                  <a:pt x="-5480" y="2231308"/>
                  <a:pt x="0" y="1874266"/>
                </a:cubicBezTo>
                <a:cubicBezTo>
                  <a:pt x="5480" y="1517224"/>
                  <a:pt x="-24339" y="1552001"/>
                  <a:pt x="0" y="1289389"/>
                </a:cubicBezTo>
                <a:cubicBezTo>
                  <a:pt x="24339" y="1026777"/>
                  <a:pt x="-18209" y="413878"/>
                  <a:pt x="0" y="0"/>
                </a:cubicBezTo>
                <a:close/>
              </a:path>
              <a:path w="8483600" h="3987801" stroke="0" extrusionOk="0">
                <a:moveTo>
                  <a:pt x="0" y="0"/>
                </a:moveTo>
                <a:cubicBezTo>
                  <a:pt x="299900" y="-23646"/>
                  <a:pt x="557157" y="-23731"/>
                  <a:pt x="737421" y="0"/>
                </a:cubicBezTo>
                <a:cubicBezTo>
                  <a:pt x="917685" y="23731"/>
                  <a:pt x="989230" y="-13926"/>
                  <a:pt x="1220333" y="0"/>
                </a:cubicBezTo>
                <a:cubicBezTo>
                  <a:pt x="1451436" y="13926"/>
                  <a:pt x="1553261" y="28003"/>
                  <a:pt x="1788082" y="0"/>
                </a:cubicBezTo>
                <a:cubicBezTo>
                  <a:pt x="2022903" y="-28003"/>
                  <a:pt x="2243306" y="6688"/>
                  <a:pt x="2525502" y="0"/>
                </a:cubicBezTo>
                <a:cubicBezTo>
                  <a:pt x="2807698" y="-6688"/>
                  <a:pt x="2928114" y="-20312"/>
                  <a:pt x="3262923" y="0"/>
                </a:cubicBezTo>
                <a:cubicBezTo>
                  <a:pt x="3597732" y="20312"/>
                  <a:pt x="3542187" y="-14739"/>
                  <a:pt x="3745836" y="0"/>
                </a:cubicBezTo>
                <a:cubicBezTo>
                  <a:pt x="3949485" y="14739"/>
                  <a:pt x="4363092" y="-35424"/>
                  <a:pt x="4568092" y="0"/>
                </a:cubicBezTo>
                <a:cubicBezTo>
                  <a:pt x="4773092" y="35424"/>
                  <a:pt x="4865565" y="8143"/>
                  <a:pt x="4966169" y="0"/>
                </a:cubicBezTo>
                <a:cubicBezTo>
                  <a:pt x="5066773" y="-8143"/>
                  <a:pt x="5307320" y="16241"/>
                  <a:pt x="5618754" y="0"/>
                </a:cubicBezTo>
                <a:cubicBezTo>
                  <a:pt x="5930189" y="-16241"/>
                  <a:pt x="6135910" y="8866"/>
                  <a:pt x="6271338" y="0"/>
                </a:cubicBezTo>
                <a:cubicBezTo>
                  <a:pt x="6406766" y="-8866"/>
                  <a:pt x="6543404" y="6916"/>
                  <a:pt x="6669415" y="0"/>
                </a:cubicBezTo>
                <a:cubicBezTo>
                  <a:pt x="6795426" y="-6916"/>
                  <a:pt x="6986496" y="-13862"/>
                  <a:pt x="7067491" y="0"/>
                </a:cubicBezTo>
                <a:cubicBezTo>
                  <a:pt x="7148486" y="13862"/>
                  <a:pt x="7383381" y="4386"/>
                  <a:pt x="7635240" y="0"/>
                </a:cubicBezTo>
                <a:cubicBezTo>
                  <a:pt x="7887099" y="-4386"/>
                  <a:pt x="8311170" y="12997"/>
                  <a:pt x="8483600" y="0"/>
                </a:cubicBezTo>
                <a:cubicBezTo>
                  <a:pt x="8448559" y="276000"/>
                  <a:pt x="8456719" y="578848"/>
                  <a:pt x="8483600" y="744390"/>
                </a:cubicBezTo>
                <a:cubicBezTo>
                  <a:pt x="8510482" y="909932"/>
                  <a:pt x="8480974" y="1139297"/>
                  <a:pt x="8483600" y="1448901"/>
                </a:cubicBezTo>
                <a:cubicBezTo>
                  <a:pt x="8486226" y="1758505"/>
                  <a:pt x="8497910" y="1877417"/>
                  <a:pt x="8483600" y="2033779"/>
                </a:cubicBezTo>
                <a:cubicBezTo>
                  <a:pt x="8469290" y="2190141"/>
                  <a:pt x="8517037" y="2423083"/>
                  <a:pt x="8483600" y="2738290"/>
                </a:cubicBezTo>
                <a:cubicBezTo>
                  <a:pt x="8450163" y="3053497"/>
                  <a:pt x="8527805" y="3636605"/>
                  <a:pt x="8483600" y="3987801"/>
                </a:cubicBezTo>
                <a:cubicBezTo>
                  <a:pt x="8169026" y="3959507"/>
                  <a:pt x="8106345" y="3963048"/>
                  <a:pt x="7746179" y="3987801"/>
                </a:cubicBezTo>
                <a:cubicBezTo>
                  <a:pt x="7386013" y="4012554"/>
                  <a:pt x="7268729" y="3999658"/>
                  <a:pt x="7008759" y="3987801"/>
                </a:cubicBezTo>
                <a:cubicBezTo>
                  <a:pt x="6748789" y="3975944"/>
                  <a:pt x="6723241" y="4010381"/>
                  <a:pt x="6525846" y="3987801"/>
                </a:cubicBezTo>
                <a:cubicBezTo>
                  <a:pt x="6328451" y="3965221"/>
                  <a:pt x="6221050" y="3972891"/>
                  <a:pt x="5958098" y="3987801"/>
                </a:cubicBezTo>
                <a:cubicBezTo>
                  <a:pt x="5695146" y="4002711"/>
                  <a:pt x="5558387" y="4017810"/>
                  <a:pt x="5220677" y="3987801"/>
                </a:cubicBezTo>
                <a:cubicBezTo>
                  <a:pt x="4882967" y="3957792"/>
                  <a:pt x="4675848" y="3958932"/>
                  <a:pt x="4398420" y="3987801"/>
                </a:cubicBezTo>
                <a:cubicBezTo>
                  <a:pt x="4120992" y="4016670"/>
                  <a:pt x="4103753" y="3997624"/>
                  <a:pt x="3830672" y="3987801"/>
                </a:cubicBezTo>
                <a:cubicBezTo>
                  <a:pt x="3557591" y="3977978"/>
                  <a:pt x="3471646" y="4018731"/>
                  <a:pt x="3178087" y="3987801"/>
                </a:cubicBezTo>
                <a:cubicBezTo>
                  <a:pt x="2884528" y="3956871"/>
                  <a:pt x="2808700" y="3975458"/>
                  <a:pt x="2525502" y="3987801"/>
                </a:cubicBezTo>
                <a:cubicBezTo>
                  <a:pt x="2242305" y="4000144"/>
                  <a:pt x="1967296" y="4021546"/>
                  <a:pt x="1788082" y="3987801"/>
                </a:cubicBezTo>
                <a:cubicBezTo>
                  <a:pt x="1608868" y="3954056"/>
                  <a:pt x="1471966" y="3970384"/>
                  <a:pt x="1390005" y="3987801"/>
                </a:cubicBezTo>
                <a:cubicBezTo>
                  <a:pt x="1308044" y="4005218"/>
                  <a:pt x="877972" y="4001330"/>
                  <a:pt x="652585" y="3987801"/>
                </a:cubicBezTo>
                <a:cubicBezTo>
                  <a:pt x="427198" y="3974272"/>
                  <a:pt x="251834" y="3987606"/>
                  <a:pt x="0" y="3987801"/>
                </a:cubicBezTo>
                <a:cubicBezTo>
                  <a:pt x="4296" y="3733865"/>
                  <a:pt x="-15163" y="3582624"/>
                  <a:pt x="0" y="3442802"/>
                </a:cubicBezTo>
                <a:cubicBezTo>
                  <a:pt x="15163" y="3302980"/>
                  <a:pt x="-10743" y="2966177"/>
                  <a:pt x="0" y="2818046"/>
                </a:cubicBezTo>
                <a:cubicBezTo>
                  <a:pt x="10743" y="2669915"/>
                  <a:pt x="-616" y="2295868"/>
                  <a:pt x="0" y="2073657"/>
                </a:cubicBezTo>
                <a:cubicBezTo>
                  <a:pt x="616" y="1851446"/>
                  <a:pt x="13749" y="1506741"/>
                  <a:pt x="0" y="1329267"/>
                </a:cubicBezTo>
                <a:cubicBezTo>
                  <a:pt x="-13749" y="1151793"/>
                  <a:pt x="-17316" y="931422"/>
                  <a:pt x="0" y="664634"/>
                </a:cubicBezTo>
                <a:cubicBezTo>
                  <a:pt x="17316" y="397846"/>
                  <a:pt x="10596" y="188426"/>
                  <a:pt x="0" y="0"/>
                </a:cubicBezTo>
                <a:close/>
              </a:path>
            </a:pathLst>
          </a:custGeom>
          <a:solidFill>
            <a:schemeClr val="lt1">
              <a:alpha val="92000"/>
            </a:schemeClr>
          </a:solidFill>
          <a:ln>
            <a:solidFill>
              <a:schemeClr val="tx1"/>
            </a:solidFill>
            <a:extLst>
              <a:ext uri="{C807C97D-BFC1-408E-A445-0C87EB9F89A2}">
                <ask:lineSketchStyleProps xmlns:ask="http://schemas.microsoft.com/office/drawing/2018/sketchyshapes" sd="4172543058">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n-GB" sz="2400" dirty="0">
                <a:latin typeface="Courier New" panose="02070309020205020404" pitchFamily="49" charset="0"/>
                <a:cs typeface="Courier New" panose="02070309020205020404" pitchFamily="49" charset="0"/>
              </a:rPr>
              <a:t>Attrition rates continue to be much higher for online learners than those in face-to-face or blended contexts (</a:t>
            </a:r>
            <a:r>
              <a:rPr lang="en-GB" sz="2400" dirty="0" err="1">
                <a:latin typeface="Courier New" panose="02070309020205020404" pitchFamily="49" charset="0"/>
                <a:cs typeface="Courier New" panose="02070309020205020404" pitchFamily="49" charset="0"/>
              </a:rPr>
              <a:t>Bawa</a:t>
            </a:r>
            <a:r>
              <a:rPr lang="en-GB" sz="2400" dirty="0">
                <a:latin typeface="Courier New" panose="02070309020205020404" pitchFamily="49" charset="0"/>
                <a:cs typeface="Courier New" panose="02070309020205020404" pitchFamily="49" charset="0"/>
              </a:rPr>
              <a:t>, 2016). </a:t>
            </a:r>
          </a:p>
          <a:p>
            <a:endParaRPr lang="en-GB" sz="2400" dirty="0">
              <a:latin typeface="Courier New" panose="02070309020205020404" pitchFamily="49" charset="0"/>
              <a:cs typeface="Courier New" panose="02070309020205020404" pitchFamily="49" charset="0"/>
            </a:endParaRPr>
          </a:p>
          <a:p>
            <a:r>
              <a:rPr lang="en-GB" sz="2400" dirty="0">
                <a:latin typeface="Courier New" panose="02070309020205020404" pitchFamily="49" charset="0"/>
                <a:cs typeface="Courier New" panose="02070309020205020404" pitchFamily="49" charset="0"/>
              </a:rPr>
              <a:t>Whilst online provision gives more access to education, once enrolled those learners can find that they are in fact more disadvantaged and that achievement gaps are widened (Moore &amp; Greenland, 2016; </a:t>
            </a:r>
            <a:r>
              <a:rPr lang="en-GB" sz="2400" dirty="0" err="1">
                <a:latin typeface="Courier New" panose="02070309020205020404" pitchFamily="49" charset="0"/>
                <a:cs typeface="Courier New" panose="02070309020205020404" pitchFamily="49" charset="0"/>
              </a:rPr>
              <a:t>Kizalic</a:t>
            </a:r>
            <a:r>
              <a:rPr lang="en-GB" sz="2400" dirty="0">
                <a:latin typeface="Courier New" panose="02070309020205020404" pitchFamily="49" charset="0"/>
                <a:cs typeface="Courier New" panose="02070309020205020404" pitchFamily="49" charset="0"/>
              </a:rPr>
              <a:t> &amp; </a:t>
            </a:r>
            <a:r>
              <a:rPr lang="en-GB" sz="2400" dirty="0" err="1">
                <a:latin typeface="Courier New" panose="02070309020205020404" pitchFamily="49" charset="0"/>
                <a:cs typeface="Courier New" panose="02070309020205020404" pitchFamily="49" charset="0"/>
              </a:rPr>
              <a:t>Halwala</a:t>
            </a:r>
            <a:r>
              <a:rPr lang="en-GB" sz="2400" dirty="0">
                <a:latin typeface="Courier New" panose="02070309020205020404" pitchFamily="49" charset="0"/>
                <a:cs typeface="Courier New" panose="02070309020205020404" pitchFamily="49" charset="0"/>
              </a:rPr>
              <a:t>, 2015). </a:t>
            </a:r>
            <a:endParaRPr 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837895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F98AA82-F4F9-1C4D-8BA1-0152D8BFBF10}"/>
              </a:ext>
            </a:extLst>
          </p:cNvPr>
          <p:cNvGraphicFramePr/>
          <p:nvPr>
            <p:extLst>
              <p:ext uri="{D42A27DB-BD31-4B8C-83A1-F6EECF244321}">
                <p14:modId xmlns:p14="http://schemas.microsoft.com/office/powerpoint/2010/main" val="1264783223"/>
              </p:ext>
            </p:extLst>
          </p:nvPr>
        </p:nvGraphicFramePr>
        <p:xfrm>
          <a:off x="695842" y="-533300"/>
          <a:ext cx="10800316" cy="7242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a:extLst>
              <a:ext uri="{FF2B5EF4-FFF2-40B4-BE49-F238E27FC236}">
                <a16:creationId xmlns:a16="http://schemas.microsoft.com/office/drawing/2014/main" id="{A8A64207-D1DF-454D-AB10-5325DFA327DF}"/>
              </a:ext>
            </a:extLst>
          </p:cNvPr>
          <p:cNvSpPr/>
          <p:nvPr/>
        </p:nvSpPr>
        <p:spPr>
          <a:xfrm>
            <a:off x="3444949" y="747824"/>
            <a:ext cx="5064642" cy="50646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7BD8F16-00C9-B24C-BE66-0018BD4117AC}"/>
              </a:ext>
            </a:extLst>
          </p:cNvPr>
          <p:cNvSpPr/>
          <p:nvPr/>
        </p:nvSpPr>
        <p:spPr>
          <a:xfrm>
            <a:off x="4722627" y="1236919"/>
            <a:ext cx="2401187" cy="23834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52B9715-34C7-BE49-857B-9348D152808A}"/>
              </a:ext>
            </a:extLst>
          </p:cNvPr>
          <p:cNvSpPr/>
          <p:nvPr/>
        </p:nvSpPr>
        <p:spPr>
          <a:xfrm>
            <a:off x="3961070" y="2549154"/>
            <a:ext cx="2401187" cy="23834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79760E29-666C-244B-9B1C-F8FBF5A9259B}"/>
              </a:ext>
            </a:extLst>
          </p:cNvPr>
          <p:cNvSpPr/>
          <p:nvPr/>
        </p:nvSpPr>
        <p:spPr>
          <a:xfrm>
            <a:off x="5680886" y="2549154"/>
            <a:ext cx="2401187" cy="23834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E28178D-469D-4847-A183-7040DEF86E82}"/>
              </a:ext>
            </a:extLst>
          </p:cNvPr>
          <p:cNvSpPr txBox="1"/>
          <p:nvPr/>
        </p:nvSpPr>
        <p:spPr>
          <a:xfrm>
            <a:off x="4881229" y="1585427"/>
            <a:ext cx="2083982" cy="646331"/>
          </a:xfrm>
          <a:prstGeom prst="rect">
            <a:avLst/>
          </a:prstGeom>
          <a:noFill/>
        </p:spPr>
        <p:txBody>
          <a:bodyPr wrap="square" rtlCol="0">
            <a:spAutoFit/>
          </a:bodyPr>
          <a:lstStyle/>
          <a:p>
            <a:pPr algn="ctr"/>
            <a:r>
              <a:rPr lang="en-US" dirty="0">
                <a:latin typeface="Courier New" panose="02070309020205020404" pitchFamily="49" charset="0"/>
                <a:cs typeface="Courier New" panose="02070309020205020404" pitchFamily="49" charset="0"/>
              </a:rPr>
              <a:t>Learning Design Model</a:t>
            </a:r>
          </a:p>
        </p:txBody>
      </p:sp>
      <p:sp>
        <p:nvSpPr>
          <p:cNvPr id="14" name="TextBox 13">
            <a:extLst>
              <a:ext uri="{FF2B5EF4-FFF2-40B4-BE49-F238E27FC236}">
                <a16:creationId xmlns:a16="http://schemas.microsoft.com/office/drawing/2014/main" id="{716C32C5-01B9-DC4D-95FC-A810F8197F29}"/>
              </a:ext>
            </a:extLst>
          </p:cNvPr>
          <p:cNvSpPr txBox="1"/>
          <p:nvPr/>
        </p:nvSpPr>
        <p:spPr>
          <a:xfrm>
            <a:off x="6081823" y="3604877"/>
            <a:ext cx="2083982" cy="369332"/>
          </a:xfrm>
          <a:prstGeom prst="rect">
            <a:avLst/>
          </a:prstGeom>
          <a:noFill/>
        </p:spPr>
        <p:txBody>
          <a:bodyPr wrap="square" rtlCol="0">
            <a:spAutoFit/>
          </a:bodyPr>
          <a:lstStyle/>
          <a:p>
            <a:pPr algn="ctr"/>
            <a:r>
              <a:rPr lang="en-US" dirty="0">
                <a:latin typeface="Courier New" panose="02070309020205020404" pitchFamily="49" charset="0"/>
                <a:cs typeface="Courier New" panose="02070309020205020404" pitchFamily="49" charset="0"/>
              </a:rPr>
              <a:t>Presence</a:t>
            </a:r>
          </a:p>
        </p:txBody>
      </p:sp>
      <p:sp>
        <p:nvSpPr>
          <p:cNvPr id="15" name="TextBox 14">
            <a:extLst>
              <a:ext uri="{FF2B5EF4-FFF2-40B4-BE49-F238E27FC236}">
                <a16:creationId xmlns:a16="http://schemas.microsoft.com/office/drawing/2014/main" id="{C760BB0B-88B7-6D40-A142-A74876FA86F3}"/>
              </a:ext>
            </a:extLst>
          </p:cNvPr>
          <p:cNvSpPr txBox="1"/>
          <p:nvPr/>
        </p:nvSpPr>
        <p:spPr>
          <a:xfrm>
            <a:off x="3797373" y="3663756"/>
            <a:ext cx="2083982" cy="369332"/>
          </a:xfrm>
          <a:prstGeom prst="rect">
            <a:avLst/>
          </a:prstGeom>
          <a:noFill/>
        </p:spPr>
        <p:txBody>
          <a:bodyPr wrap="square" rtlCol="0">
            <a:spAutoFit/>
          </a:bodyPr>
          <a:lstStyle/>
          <a:p>
            <a:pPr algn="ctr"/>
            <a:r>
              <a:rPr lang="en-US" dirty="0">
                <a:latin typeface="Courier New" panose="02070309020205020404" pitchFamily="49" charset="0"/>
                <a:cs typeface="Courier New" panose="02070309020205020404" pitchFamily="49" charset="0"/>
              </a:rPr>
              <a:t>Pedagogies</a:t>
            </a:r>
          </a:p>
        </p:txBody>
      </p:sp>
      <p:sp>
        <p:nvSpPr>
          <p:cNvPr id="16" name="TextBox 15">
            <a:extLst>
              <a:ext uri="{FF2B5EF4-FFF2-40B4-BE49-F238E27FC236}">
                <a16:creationId xmlns:a16="http://schemas.microsoft.com/office/drawing/2014/main" id="{6EB3FA34-65C5-EB43-8AFC-AD4C0FA65D6C}"/>
              </a:ext>
            </a:extLst>
          </p:cNvPr>
          <p:cNvSpPr txBox="1"/>
          <p:nvPr/>
        </p:nvSpPr>
        <p:spPr>
          <a:xfrm rot="19457393">
            <a:off x="3670736" y="714032"/>
            <a:ext cx="1659429" cy="461665"/>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Kindness</a:t>
            </a:r>
          </a:p>
        </p:txBody>
      </p:sp>
      <p:sp>
        <p:nvSpPr>
          <p:cNvPr id="17" name="TextBox 16">
            <a:extLst>
              <a:ext uri="{FF2B5EF4-FFF2-40B4-BE49-F238E27FC236}">
                <a16:creationId xmlns:a16="http://schemas.microsoft.com/office/drawing/2014/main" id="{5A755EEB-5DAF-A448-8FD2-67D066EF1645}"/>
              </a:ext>
            </a:extLst>
          </p:cNvPr>
          <p:cNvSpPr txBox="1"/>
          <p:nvPr/>
        </p:nvSpPr>
        <p:spPr>
          <a:xfrm rot="2408649">
            <a:off x="6863018" y="1101078"/>
            <a:ext cx="2131073" cy="461665"/>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Awareness</a:t>
            </a:r>
          </a:p>
        </p:txBody>
      </p:sp>
      <p:sp>
        <p:nvSpPr>
          <p:cNvPr id="19" name="TextBox 18">
            <a:extLst>
              <a:ext uri="{FF2B5EF4-FFF2-40B4-BE49-F238E27FC236}">
                <a16:creationId xmlns:a16="http://schemas.microsoft.com/office/drawing/2014/main" id="{440A41B9-2EFF-A346-9AE8-1E5D772A6EB1}"/>
              </a:ext>
            </a:extLst>
          </p:cNvPr>
          <p:cNvSpPr txBox="1"/>
          <p:nvPr/>
        </p:nvSpPr>
        <p:spPr>
          <a:xfrm rot="19457393">
            <a:off x="6697939" y="5050133"/>
            <a:ext cx="2136093" cy="461665"/>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Reflective</a:t>
            </a:r>
          </a:p>
        </p:txBody>
      </p:sp>
      <p:sp>
        <p:nvSpPr>
          <p:cNvPr id="20" name="TextBox 19">
            <a:extLst>
              <a:ext uri="{FF2B5EF4-FFF2-40B4-BE49-F238E27FC236}">
                <a16:creationId xmlns:a16="http://schemas.microsoft.com/office/drawing/2014/main" id="{6E0973E9-6153-E546-9D7C-9FC3AD901165}"/>
              </a:ext>
            </a:extLst>
          </p:cNvPr>
          <p:cNvSpPr txBox="1"/>
          <p:nvPr/>
        </p:nvSpPr>
        <p:spPr>
          <a:xfrm rot="2696645">
            <a:off x="3142662" y="4841969"/>
            <a:ext cx="1659429" cy="461665"/>
          </a:xfrm>
          <a:prstGeom prst="rect">
            <a:avLst/>
          </a:prstGeom>
          <a:noFill/>
        </p:spPr>
        <p:txBody>
          <a:bodyPr wrap="square" rtlCol="0">
            <a:spAutoFit/>
          </a:bodyPr>
          <a:lstStyle/>
          <a:p>
            <a:r>
              <a:rPr lang="en-US" sz="2400" dirty="0">
                <a:solidFill>
                  <a:schemeClr val="tx1">
                    <a:lumMod val="95000"/>
                    <a:lumOff val="5000"/>
                  </a:schemeClr>
                </a:solidFill>
                <a:latin typeface="Courier New" panose="02070309020205020404" pitchFamily="49" charset="0"/>
                <a:cs typeface="Courier New" panose="02070309020205020404" pitchFamily="49" charset="0"/>
              </a:rPr>
              <a:t>Engaged</a:t>
            </a:r>
          </a:p>
        </p:txBody>
      </p:sp>
      <p:sp>
        <p:nvSpPr>
          <p:cNvPr id="21" name="Rectangle 20">
            <a:extLst>
              <a:ext uri="{FF2B5EF4-FFF2-40B4-BE49-F238E27FC236}">
                <a16:creationId xmlns:a16="http://schemas.microsoft.com/office/drawing/2014/main" id="{D1D077B9-85F8-BB4F-8A9B-D96154E061E0}"/>
              </a:ext>
            </a:extLst>
          </p:cNvPr>
          <p:cNvSpPr/>
          <p:nvPr/>
        </p:nvSpPr>
        <p:spPr>
          <a:xfrm>
            <a:off x="9211701" y="273141"/>
            <a:ext cx="2702238" cy="1726839"/>
          </a:xfrm>
          <a:custGeom>
            <a:avLst/>
            <a:gdLst>
              <a:gd name="connsiteX0" fmla="*/ 0 w 2702238"/>
              <a:gd name="connsiteY0" fmla="*/ 0 h 1726839"/>
              <a:gd name="connsiteX1" fmla="*/ 675560 w 2702238"/>
              <a:gd name="connsiteY1" fmla="*/ 0 h 1726839"/>
              <a:gd name="connsiteX2" fmla="*/ 1324097 w 2702238"/>
              <a:gd name="connsiteY2" fmla="*/ 0 h 1726839"/>
              <a:gd name="connsiteX3" fmla="*/ 2026679 w 2702238"/>
              <a:gd name="connsiteY3" fmla="*/ 0 h 1726839"/>
              <a:gd name="connsiteX4" fmla="*/ 2702238 w 2702238"/>
              <a:gd name="connsiteY4" fmla="*/ 0 h 1726839"/>
              <a:gd name="connsiteX5" fmla="*/ 2702238 w 2702238"/>
              <a:gd name="connsiteY5" fmla="*/ 541076 h 1726839"/>
              <a:gd name="connsiteX6" fmla="*/ 2702238 w 2702238"/>
              <a:gd name="connsiteY6" fmla="*/ 1064884 h 1726839"/>
              <a:gd name="connsiteX7" fmla="*/ 2702238 w 2702238"/>
              <a:gd name="connsiteY7" fmla="*/ 1726839 h 1726839"/>
              <a:gd name="connsiteX8" fmla="*/ 2053701 w 2702238"/>
              <a:gd name="connsiteY8" fmla="*/ 1726839 h 1726839"/>
              <a:gd name="connsiteX9" fmla="*/ 1405164 w 2702238"/>
              <a:gd name="connsiteY9" fmla="*/ 1726839 h 1726839"/>
              <a:gd name="connsiteX10" fmla="*/ 756627 w 2702238"/>
              <a:gd name="connsiteY10" fmla="*/ 1726839 h 1726839"/>
              <a:gd name="connsiteX11" fmla="*/ 0 w 2702238"/>
              <a:gd name="connsiteY11" fmla="*/ 1726839 h 1726839"/>
              <a:gd name="connsiteX12" fmla="*/ 0 w 2702238"/>
              <a:gd name="connsiteY12" fmla="*/ 1168494 h 1726839"/>
              <a:gd name="connsiteX13" fmla="*/ 0 w 2702238"/>
              <a:gd name="connsiteY13" fmla="*/ 575613 h 1726839"/>
              <a:gd name="connsiteX14" fmla="*/ 0 w 2702238"/>
              <a:gd name="connsiteY14" fmla="*/ 0 h 172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2238" h="1726839" fill="none" extrusionOk="0">
                <a:moveTo>
                  <a:pt x="0" y="0"/>
                </a:moveTo>
                <a:cubicBezTo>
                  <a:pt x="166900" y="13321"/>
                  <a:pt x="369870" y="33770"/>
                  <a:pt x="675560" y="0"/>
                </a:cubicBezTo>
                <a:cubicBezTo>
                  <a:pt x="981250" y="-33770"/>
                  <a:pt x="1165453" y="-44"/>
                  <a:pt x="1324097" y="0"/>
                </a:cubicBezTo>
                <a:cubicBezTo>
                  <a:pt x="1482741" y="44"/>
                  <a:pt x="1753477" y="-4399"/>
                  <a:pt x="2026679" y="0"/>
                </a:cubicBezTo>
                <a:cubicBezTo>
                  <a:pt x="2299881" y="4399"/>
                  <a:pt x="2400860" y="-1441"/>
                  <a:pt x="2702238" y="0"/>
                </a:cubicBezTo>
                <a:cubicBezTo>
                  <a:pt x="2678151" y="157685"/>
                  <a:pt x="2693994" y="393202"/>
                  <a:pt x="2702238" y="541076"/>
                </a:cubicBezTo>
                <a:cubicBezTo>
                  <a:pt x="2710482" y="688950"/>
                  <a:pt x="2713990" y="926649"/>
                  <a:pt x="2702238" y="1064884"/>
                </a:cubicBezTo>
                <a:cubicBezTo>
                  <a:pt x="2690486" y="1203119"/>
                  <a:pt x="2678497" y="1450284"/>
                  <a:pt x="2702238" y="1726839"/>
                </a:cubicBezTo>
                <a:cubicBezTo>
                  <a:pt x="2404236" y="1724474"/>
                  <a:pt x="2299855" y="1740516"/>
                  <a:pt x="2053701" y="1726839"/>
                </a:cubicBezTo>
                <a:cubicBezTo>
                  <a:pt x="1807547" y="1713162"/>
                  <a:pt x="1729344" y="1723256"/>
                  <a:pt x="1405164" y="1726839"/>
                </a:cubicBezTo>
                <a:cubicBezTo>
                  <a:pt x="1080984" y="1730422"/>
                  <a:pt x="914937" y="1757315"/>
                  <a:pt x="756627" y="1726839"/>
                </a:cubicBezTo>
                <a:cubicBezTo>
                  <a:pt x="598317" y="1696363"/>
                  <a:pt x="337694" y="1727152"/>
                  <a:pt x="0" y="1726839"/>
                </a:cubicBezTo>
                <a:cubicBezTo>
                  <a:pt x="17720" y="1539905"/>
                  <a:pt x="23005" y="1414947"/>
                  <a:pt x="0" y="1168494"/>
                </a:cubicBezTo>
                <a:cubicBezTo>
                  <a:pt x="-23005" y="922041"/>
                  <a:pt x="15578" y="759300"/>
                  <a:pt x="0" y="575613"/>
                </a:cubicBezTo>
                <a:cubicBezTo>
                  <a:pt x="-15578" y="391926"/>
                  <a:pt x="-9123" y="239346"/>
                  <a:pt x="0" y="0"/>
                </a:cubicBezTo>
                <a:close/>
              </a:path>
              <a:path w="2702238" h="1726839" stroke="0" extrusionOk="0">
                <a:moveTo>
                  <a:pt x="0" y="0"/>
                </a:moveTo>
                <a:cubicBezTo>
                  <a:pt x="133870" y="29165"/>
                  <a:pt x="351383" y="-13421"/>
                  <a:pt x="648537" y="0"/>
                </a:cubicBezTo>
                <a:cubicBezTo>
                  <a:pt x="945691" y="13421"/>
                  <a:pt x="1083513" y="30450"/>
                  <a:pt x="1270052" y="0"/>
                </a:cubicBezTo>
                <a:cubicBezTo>
                  <a:pt x="1456591" y="-30450"/>
                  <a:pt x="1728754" y="-13147"/>
                  <a:pt x="1918589" y="0"/>
                </a:cubicBezTo>
                <a:cubicBezTo>
                  <a:pt x="2108424" y="13147"/>
                  <a:pt x="2379841" y="13001"/>
                  <a:pt x="2702238" y="0"/>
                </a:cubicBezTo>
                <a:cubicBezTo>
                  <a:pt x="2699706" y="270617"/>
                  <a:pt x="2683713" y="354562"/>
                  <a:pt x="2702238" y="610150"/>
                </a:cubicBezTo>
                <a:cubicBezTo>
                  <a:pt x="2720764" y="865738"/>
                  <a:pt x="2682851" y="916967"/>
                  <a:pt x="2702238" y="1203031"/>
                </a:cubicBezTo>
                <a:cubicBezTo>
                  <a:pt x="2721625" y="1489095"/>
                  <a:pt x="2699292" y="1602766"/>
                  <a:pt x="2702238" y="1726839"/>
                </a:cubicBezTo>
                <a:cubicBezTo>
                  <a:pt x="2504796" y="1717735"/>
                  <a:pt x="2271902" y="1701617"/>
                  <a:pt x="2080723" y="1726839"/>
                </a:cubicBezTo>
                <a:cubicBezTo>
                  <a:pt x="1889545" y="1752061"/>
                  <a:pt x="1561854" y="1762176"/>
                  <a:pt x="1351119" y="1726839"/>
                </a:cubicBezTo>
                <a:cubicBezTo>
                  <a:pt x="1140384" y="1691502"/>
                  <a:pt x="903894" y="1758447"/>
                  <a:pt x="621515" y="1726839"/>
                </a:cubicBezTo>
                <a:cubicBezTo>
                  <a:pt x="339136" y="1695231"/>
                  <a:pt x="276422" y="1732366"/>
                  <a:pt x="0" y="1726839"/>
                </a:cubicBezTo>
                <a:cubicBezTo>
                  <a:pt x="-29103" y="1537639"/>
                  <a:pt x="-27998" y="1407009"/>
                  <a:pt x="0" y="1133958"/>
                </a:cubicBezTo>
                <a:cubicBezTo>
                  <a:pt x="27998" y="860907"/>
                  <a:pt x="-2456" y="794275"/>
                  <a:pt x="0" y="523808"/>
                </a:cubicBezTo>
                <a:cubicBezTo>
                  <a:pt x="2456" y="253341"/>
                  <a:pt x="-13518" y="182280"/>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Student outcome led design</a:t>
            </a:r>
          </a:p>
        </p:txBody>
      </p:sp>
      <p:sp>
        <p:nvSpPr>
          <p:cNvPr id="22" name="Rectangle 21">
            <a:extLst>
              <a:ext uri="{FF2B5EF4-FFF2-40B4-BE49-F238E27FC236}">
                <a16:creationId xmlns:a16="http://schemas.microsoft.com/office/drawing/2014/main" id="{BAD1144B-57C5-7843-BE23-92C71FFEA1AA}"/>
              </a:ext>
            </a:extLst>
          </p:cNvPr>
          <p:cNvSpPr/>
          <p:nvPr/>
        </p:nvSpPr>
        <p:spPr>
          <a:xfrm>
            <a:off x="9211701" y="4632550"/>
            <a:ext cx="2856159" cy="1479985"/>
          </a:xfrm>
          <a:custGeom>
            <a:avLst/>
            <a:gdLst>
              <a:gd name="connsiteX0" fmla="*/ 0 w 2856159"/>
              <a:gd name="connsiteY0" fmla="*/ 0 h 1479985"/>
              <a:gd name="connsiteX1" fmla="*/ 542670 w 2856159"/>
              <a:gd name="connsiteY1" fmla="*/ 0 h 1479985"/>
              <a:gd name="connsiteX2" fmla="*/ 1142464 w 2856159"/>
              <a:gd name="connsiteY2" fmla="*/ 0 h 1479985"/>
              <a:gd name="connsiteX3" fmla="*/ 1713695 w 2856159"/>
              <a:gd name="connsiteY3" fmla="*/ 0 h 1479985"/>
              <a:gd name="connsiteX4" fmla="*/ 2227804 w 2856159"/>
              <a:gd name="connsiteY4" fmla="*/ 0 h 1479985"/>
              <a:gd name="connsiteX5" fmla="*/ 2856159 w 2856159"/>
              <a:gd name="connsiteY5" fmla="*/ 0 h 1479985"/>
              <a:gd name="connsiteX6" fmla="*/ 2856159 w 2856159"/>
              <a:gd name="connsiteY6" fmla="*/ 493328 h 1479985"/>
              <a:gd name="connsiteX7" fmla="*/ 2856159 w 2856159"/>
              <a:gd name="connsiteY7" fmla="*/ 971857 h 1479985"/>
              <a:gd name="connsiteX8" fmla="*/ 2856159 w 2856159"/>
              <a:gd name="connsiteY8" fmla="*/ 1479985 h 1479985"/>
              <a:gd name="connsiteX9" fmla="*/ 2227804 w 2856159"/>
              <a:gd name="connsiteY9" fmla="*/ 1479985 h 1479985"/>
              <a:gd name="connsiteX10" fmla="*/ 1628011 w 2856159"/>
              <a:gd name="connsiteY10" fmla="*/ 1479985 h 1479985"/>
              <a:gd name="connsiteX11" fmla="*/ 1085340 w 2856159"/>
              <a:gd name="connsiteY11" fmla="*/ 1479985 h 1479985"/>
              <a:gd name="connsiteX12" fmla="*/ 542670 w 2856159"/>
              <a:gd name="connsiteY12" fmla="*/ 1479985 h 1479985"/>
              <a:gd name="connsiteX13" fmla="*/ 0 w 2856159"/>
              <a:gd name="connsiteY13" fmla="*/ 1479985 h 1479985"/>
              <a:gd name="connsiteX14" fmla="*/ 0 w 2856159"/>
              <a:gd name="connsiteY14" fmla="*/ 986657 h 1479985"/>
              <a:gd name="connsiteX15" fmla="*/ 0 w 2856159"/>
              <a:gd name="connsiteY15" fmla="*/ 522928 h 1479985"/>
              <a:gd name="connsiteX16" fmla="*/ 0 w 2856159"/>
              <a:gd name="connsiteY16" fmla="*/ 0 h 147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6159" h="1479985" fill="none" extrusionOk="0">
                <a:moveTo>
                  <a:pt x="0" y="0"/>
                </a:moveTo>
                <a:cubicBezTo>
                  <a:pt x="161344" y="2185"/>
                  <a:pt x="353568" y="26582"/>
                  <a:pt x="542670" y="0"/>
                </a:cubicBezTo>
                <a:cubicBezTo>
                  <a:pt x="731772" y="-26582"/>
                  <a:pt x="993255" y="-6049"/>
                  <a:pt x="1142464" y="0"/>
                </a:cubicBezTo>
                <a:cubicBezTo>
                  <a:pt x="1291673" y="6049"/>
                  <a:pt x="1495934" y="-13005"/>
                  <a:pt x="1713695" y="0"/>
                </a:cubicBezTo>
                <a:cubicBezTo>
                  <a:pt x="1931456" y="13005"/>
                  <a:pt x="2092943" y="2534"/>
                  <a:pt x="2227804" y="0"/>
                </a:cubicBezTo>
                <a:cubicBezTo>
                  <a:pt x="2362665" y="-2534"/>
                  <a:pt x="2693496" y="6912"/>
                  <a:pt x="2856159" y="0"/>
                </a:cubicBezTo>
                <a:cubicBezTo>
                  <a:pt x="2870388" y="177178"/>
                  <a:pt x="2854721" y="342082"/>
                  <a:pt x="2856159" y="493328"/>
                </a:cubicBezTo>
                <a:cubicBezTo>
                  <a:pt x="2857597" y="644574"/>
                  <a:pt x="2835401" y="758216"/>
                  <a:pt x="2856159" y="971857"/>
                </a:cubicBezTo>
                <a:cubicBezTo>
                  <a:pt x="2876917" y="1185498"/>
                  <a:pt x="2831223" y="1351675"/>
                  <a:pt x="2856159" y="1479985"/>
                </a:cubicBezTo>
                <a:cubicBezTo>
                  <a:pt x="2661941" y="1509202"/>
                  <a:pt x="2396451" y="1489913"/>
                  <a:pt x="2227804" y="1479985"/>
                </a:cubicBezTo>
                <a:cubicBezTo>
                  <a:pt x="2059158" y="1470057"/>
                  <a:pt x="1803061" y="1454085"/>
                  <a:pt x="1628011" y="1479985"/>
                </a:cubicBezTo>
                <a:cubicBezTo>
                  <a:pt x="1452961" y="1505885"/>
                  <a:pt x="1242822" y="1488395"/>
                  <a:pt x="1085340" y="1479985"/>
                </a:cubicBezTo>
                <a:cubicBezTo>
                  <a:pt x="927858" y="1471575"/>
                  <a:pt x="705626" y="1501853"/>
                  <a:pt x="542670" y="1479985"/>
                </a:cubicBezTo>
                <a:cubicBezTo>
                  <a:pt x="379714" y="1458118"/>
                  <a:pt x="216164" y="1457278"/>
                  <a:pt x="0" y="1479985"/>
                </a:cubicBezTo>
                <a:cubicBezTo>
                  <a:pt x="10372" y="1280073"/>
                  <a:pt x="11073" y="1142719"/>
                  <a:pt x="0" y="986657"/>
                </a:cubicBezTo>
                <a:cubicBezTo>
                  <a:pt x="-11073" y="830595"/>
                  <a:pt x="19774" y="723582"/>
                  <a:pt x="0" y="522928"/>
                </a:cubicBezTo>
                <a:cubicBezTo>
                  <a:pt x="-19774" y="322274"/>
                  <a:pt x="-6900" y="105592"/>
                  <a:pt x="0" y="0"/>
                </a:cubicBezTo>
                <a:close/>
              </a:path>
              <a:path w="2856159" h="1479985" stroke="0" extrusionOk="0">
                <a:moveTo>
                  <a:pt x="0" y="0"/>
                </a:moveTo>
                <a:cubicBezTo>
                  <a:pt x="190133" y="3883"/>
                  <a:pt x="328752" y="-19681"/>
                  <a:pt x="542670" y="0"/>
                </a:cubicBezTo>
                <a:cubicBezTo>
                  <a:pt x="756588" y="19681"/>
                  <a:pt x="951774" y="-3886"/>
                  <a:pt x="1056779" y="0"/>
                </a:cubicBezTo>
                <a:cubicBezTo>
                  <a:pt x="1161784" y="3886"/>
                  <a:pt x="1431316" y="-9520"/>
                  <a:pt x="1599449" y="0"/>
                </a:cubicBezTo>
                <a:cubicBezTo>
                  <a:pt x="1767582" y="9520"/>
                  <a:pt x="1914371" y="12080"/>
                  <a:pt x="2113558" y="0"/>
                </a:cubicBezTo>
                <a:cubicBezTo>
                  <a:pt x="2312745" y="-12080"/>
                  <a:pt x="2640381" y="-33217"/>
                  <a:pt x="2856159" y="0"/>
                </a:cubicBezTo>
                <a:cubicBezTo>
                  <a:pt x="2845088" y="122190"/>
                  <a:pt x="2852288" y="386325"/>
                  <a:pt x="2856159" y="522928"/>
                </a:cubicBezTo>
                <a:cubicBezTo>
                  <a:pt x="2860030" y="659531"/>
                  <a:pt x="2853235" y="783916"/>
                  <a:pt x="2856159" y="1031056"/>
                </a:cubicBezTo>
                <a:cubicBezTo>
                  <a:pt x="2859083" y="1278196"/>
                  <a:pt x="2839267" y="1285215"/>
                  <a:pt x="2856159" y="1479985"/>
                </a:cubicBezTo>
                <a:cubicBezTo>
                  <a:pt x="2641675" y="1494971"/>
                  <a:pt x="2525275" y="1502595"/>
                  <a:pt x="2256366" y="1479985"/>
                </a:cubicBezTo>
                <a:cubicBezTo>
                  <a:pt x="1987457" y="1457375"/>
                  <a:pt x="1788238" y="1488359"/>
                  <a:pt x="1628011" y="1479985"/>
                </a:cubicBezTo>
                <a:cubicBezTo>
                  <a:pt x="1467784" y="1471611"/>
                  <a:pt x="1211644" y="1505964"/>
                  <a:pt x="1028217" y="1479985"/>
                </a:cubicBezTo>
                <a:cubicBezTo>
                  <a:pt x="844790" y="1454006"/>
                  <a:pt x="407818" y="1530735"/>
                  <a:pt x="0" y="1479985"/>
                </a:cubicBezTo>
                <a:cubicBezTo>
                  <a:pt x="4511" y="1264489"/>
                  <a:pt x="13201" y="1152976"/>
                  <a:pt x="0" y="1001457"/>
                </a:cubicBezTo>
                <a:cubicBezTo>
                  <a:pt x="-13201" y="849938"/>
                  <a:pt x="11208" y="637301"/>
                  <a:pt x="0" y="493328"/>
                </a:cubicBezTo>
                <a:cubicBezTo>
                  <a:pt x="-11208" y="349355"/>
                  <a:pt x="-4488" y="201756"/>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Synchronous &amp; asynchronous</a:t>
            </a:r>
          </a:p>
        </p:txBody>
      </p:sp>
      <p:sp>
        <p:nvSpPr>
          <p:cNvPr id="23" name="Rectangle 22">
            <a:extLst>
              <a:ext uri="{FF2B5EF4-FFF2-40B4-BE49-F238E27FC236}">
                <a16:creationId xmlns:a16="http://schemas.microsoft.com/office/drawing/2014/main" id="{7591A859-8897-434F-866E-530DBD61D11E}"/>
              </a:ext>
            </a:extLst>
          </p:cNvPr>
          <p:cNvSpPr/>
          <p:nvPr/>
        </p:nvSpPr>
        <p:spPr>
          <a:xfrm>
            <a:off x="185658" y="4369969"/>
            <a:ext cx="2740025" cy="1890614"/>
          </a:xfrm>
          <a:custGeom>
            <a:avLst/>
            <a:gdLst>
              <a:gd name="connsiteX0" fmla="*/ 0 w 2740025"/>
              <a:gd name="connsiteY0" fmla="*/ 0 h 1890614"/>
              <a:gd name="connsiteX1" fmla="*/ 685006 w 2740025"/>
              <a:gd name="connsiteY1" fmla="*/ 0 h 1890614"/>
              <a:gd name="connsiteX2" fmla="*/ 1342612 w 2740025"/>
              <a:gd name="connsiteY2" fmla="*/ 0 h 1890614"/>
              <a:gd name="connsiteX3" fmla="*/ 2055019 w 2740025"/>
              <a:gd name="connsiteY3" fmla="*/ 0 h 1890614"/>
              <a:gd name="connsiteX4" fmla="*/ 2740025 w 2740025"/>
              <a:gd name="connsiteY4" fmla="*/ 0 h 1890614"/>
              <a:gd name="connsiteX5" fmla="*/ 2740025 w 2740025"/>
              <a:gd name="connsiteY5" fmla="*/ 592392 h 1890614"/>
              <a:gd name="connsiteX6" fmla="*/ 2740025 w 2740025"/>
              <a:gd name="connsiteY6" fmla="*/ 1165879 h 1890614"/>
              <a:gd name="connsiteX7" fmla="*/ 2740025 w 2740025"/>
              <a:gd name="connsiteY7" fmla="*/ 1890614 h 1890614"/>
              <a:gd name="connsiteX8" fmla="*/ 2082419 w 2740025"/>
              <a:gd name="connsiteY8" fmla="*/ 1890614 h 1890614"/>
              <a:gd name="connsiteX9" fmla="*/ 1424813 w 2740025"/>
              <a:gd name="connsiteY9" fmla="*/ 1890614 h 1890614"/>
              <a:gd name="connsiteX10" fmla="*/ 767207 w 2740025"/>
              <a:gd name="connsiteY10" fmla="*/ 1890614 h 1890614"/>
              <a:gd name="connsiteX11" fmla="*/ 0 w 2740025"/>
              <a:gd name="connsiteY11" fmla="*/ 1890614 h 1890614"/>
              <a:gd name="connsiteX12" fmla="*/ 0 w 2740025"/>
              <a:gd name="connsiteY12" fmla="*/ 1279315 h 1890614"/>
              <a:gd name="connsiteX13" fmla="*/ 0 w 2740025"/>
              <a:gd name="connsiteY13" fmla="*/ 630205 h 1890614"/>
              <a:gd name="connsiteX14" fmla="*/ 0 w 2740025"/>
              <a:gd name="connsiteY14" fmla="*/ 0 h 189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40025" h="1890614" fill="none" extrusionOk="0">
                <a:moveTo>
                  <a:pt x="0" y="0"/>
                </a:moveTo>
                <a:cubicBezTo>
                  <a:pt x="211382" y="-22791"/>
                  <a:pt x="460648" y="-20837"/>
                  <a:pt x="685006" y="0"/>
                </a:cubicBezTo>
                <a:cubicBezTo>
                  <a:pt x="909364" y="20837"/>
                  <a:pt x="1048601" y="20389"/>
                  <a:pt x="1342612" y="0"/>
                </a:cubicBezTo>
                <a:cubicBezTo>
                  <a:pt x="1636623" y="-20389"/>
                  <a:pt x="1796445" y="-20098"/>
                  <a:pt x="2055019" y="0"/>
                </a:cubicBezTo>
                <a:cubicBezTo>
                  <a:pt x="2313593" y="20098"/>
                  <a:pt x="2592939" y="11790"/>
                  <a:pt x="2740025" y="0"/>
                </a:cubicBezTo>
                <a:cubicBezTo>
                  <a:pt x="2751930" y="201682"/>
                  <a:pt x="2721021" y="375097"/>
                  <a:pt x="2740025" y="592392"/>
                </a:cubicBezTo>
                <a:cubicBezTo>
                  <a:pt x="2759029" y="809687"/>
                  <a:pt x="2754823" y="895154"/>
                  <a:pt x="2740025" y="1165879"/>
                </a:cubicBezTo>
                <a:cubicBezTo>
                  <a:pt x="2725227" y="1436604"/>
                  <a:pt x="2725756" y="1686301"/>
                  <a:pt x="2740025" y="1890614"/>
                </a:cubicBezTo>
                <a:cubicBezTo>
                  <a:pt x="2512817" y="1897069"/>
                  <a:pt x="2364392" y="1878575"/>
                  <a:pt x="2082419" y="1890614"/>
                </a:cubicBezTo>
                <a:cubicBezTo>
                  <a:pt x="1800446" y="1902653"/>
                  <a:pt x="1668969" y="1871352"/>
                  <a:pt x="1424813" y="1890614"/>
                </a:cubicBezTo>
                <a:cubicBezTo>
                  <a:pt x="1180657" y="1909876"/>
                  <a:pt x="1077521" y="1862854"/>
                  <a:pt x="767207" y="1890614"/>
                </a:cubicBezTo>
                <a:cubicBezTo>
                  <a:pt x="456893" y="1918374"/>
                  <a:pt x="355487" y="1899517"/>
                  <a:pt x="0" y="1890614"/>
                </a:cubicBezTo>
                <a:cubicBezTo>
                  <a:pt x="4408" y="1596017"/>
                  <a:pt x="-19469" y="1435136"/>
                  <a:pt x="0" y="1279315"/>
                </a:cubicBezTo>
                <a:cubicBezTo>
                  <a:pt x="19469" y="1123494"/>
                  <a:pt x="32100" y="926554"/>
                  <a:pt x="0" y="630205"/>
                </a:cubicBezTo>
                <a:cubicBezTo>
                  <a:pt x="-32100" y="333856"/>
                  <a:pt x="10835" y="289820"/>
                  <a:pt x="0" y="0"/>
                </a:cubicBezTo>
                <a:close/>
              </a:path>
              <a:path w="2740025" h="1890614" stroke="0" extrusionOk="0">
                <a:moveTo>
                  <a:pt x="0" y="0"/>
                </a:moveTo>
                <a:cubicBezTo>
                  <a:pt x="194602" y="7296"/>
                  <a:pt x="471576" y="-13553"/>
                  <a:pt x="657606" y="0"/>
                </a:cubicBezTo>
                <a:cubicBezTo>
                  <a:pt x="843636" y="13553"/>
                  <a:pt x="1039529" y="21161"/>
                  <a:pt x="1287812" y="0"/>
                </a:cubicBezTo>
                <a:cubicBezTo>
                  <a:pt x="1536095" y="-21161"/>
                  <a:pt x="1782493" y="-17238"/>
                  <a:pt x="1945418" y="0"/>
                </a:cubicBezTo>
                <a:cubicBezTo>
                  <a:pt x="2108343" y="17238"/>
                  <a:pt x="2426341" y="-21275"/>
                  <a:pt x="2740025" y="0"/>
                </a:cubicBezTo>
                <a:cubicBezTo>
                  <a:pt x="2742041" y="329639"/>
                  <a:pt x="2714422" y="364372"/>
                  <a:pt x="2740025" y="668017"/>
                </a:cubicBezTo>
                <a:cubicBezTo>
                  <a:pt x="2765628" y="971662"/>
                  <a:pt x="2728106" y="1106009"/>
                  <a:pt x="2740025" y="1317128"/>
                </a:cubicBezTo>
                <a:cubicBezTo>
                  <a:pt x="2751944" y="1528247"/>
                  <a:pt x="2744674" y="1710687"/>
                  <a:pt x="2740025" y="1890614"/>
                </a:cubicBezTo>
                <a:cubicBezTo>
                  <a:pt x="2535740" y="1870414"/>
                  <a:pt x="2281398" y="1888554"/>
                  <a:pt x="2109819" y="1890614"/>
                </a:cubicBezTo>
                <a:cubicBezTo>
                  <a:pt x="1938240" y="1892674"/>
                  <a:pt x="1561368" y="1884237"/>
                  <a:pt x="1370013" y="1890614"/>
                </a:cubicBezTo>
                <a:cubicBezTo>
                  <a:pt x="1178658" y="1896991"/>
                  <a:pt x="898314" y="1896705"/>
                  <a:pt x="630206" y="1890614"/>
                </a:cubicBezTo>
                <a:cubicBezTo>
                  <a:pt x="362098" y="1884523"/>
                  <a:pt x="148509" y="1916817"/>
                  <a:pt x="0" y="1890614"/>
                </a:cubicBezTo>
                <a:cubicBezTo>
                  <a:pt x="3241" y="1680262"/>
                  <a:pt x="-16440" y="1400442"/>
                  <a:pt x="0" y="1241503"/>
                </a:cubicBezTo>
                <a:cubicBezTo>
                  <a:pt x="16440" y="1082564"/>
                  <a:pt x="-14999" y="812561"/>
                  <a:pt x="0" y="573486"/>
                </a:cubicBezTo>
                <a:cubicBezTo>
                  <a:pt x="14999" y="334411"/>
                  <a:pt x="15423" y="131884"/>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Participatory, authentic, situated, problem-based</a:t>
            </a:r>
          </a:p>
        </p:txBody>
      </p:sp>
      <p:sp>
        <p:nvSpPr>
          <p:cNvPr id="24" name="TextBox 23">
            <a:extLst>
              <a:ext uri="{FF2B5EF4-FFF2-40B4-BE49-F238E27FC236}">
                <a16:creationId xmlns:a16="http://schemas.microsoft.com/office/drawing/2014/main" id="{6A6C7876-C316-1C45-A192-639B53B128D6}"/>
              </a:ext>
            </a:extLst>
          </p:cNvPr>
          <p:cNvSpPr txBox="1"/>
          <p:nvPr/>
        </p:nvSpPr>
        <p:spPr>
          <a:xfrm>
            <a:off x="185658" y="133227"/>
            <a:ext cx="2976229" cy="2062103"/>
          </a:xfrm>
          <a:prstGeom prst="rect">
            <a:avLst/>
          </a:prstGeom>
          <a:noFill/>
        </p:spPr>
        <p:txBody>
          <a:bodyPr wrap="square" rtlCol="0">
            <a:spAutoFit/>
          </a:bodyPr>
          <a:lstStyle/>
          <a:p>
            <a:r>
              <a:rPr lang="en-US" sz="3200" b="1" dirty="0">
                <a:latin typeface="Courier New" panose="02070309020205020404" pitchFamily="49" charset="0"/>
                <a:cs typeface="Courier New" panose="02070309020205020404" pitchFamily="49" charset="0"/>
              </a:rPr>
              <a:t>KARE </a:t>
            </a:r>
            <a:r>
              <a:rPr lang="en-US" sz="3200" dirty="0">
                <a:latin typeface="Courier New" panose="02070309020205020404" pitchFamily="49" charset="0"/>
                <a:cs typeface="Courier New" panose="02070309020205020404" pitchFamily="49" charset="0"/>
              </a:rPr>
              <a:t>  scaffolding person and place</a:t>
            </a:r>
          </a:p>
        </p:txBody>
      </p:sp>
      <p:cxnSp>
        <p:nvCxnSpPr>
          <p:cNvPr id="26" name="Straight Connector 25">
            <a:extLst>
              <a:ext uri="{FF2B5EF4-FFF2-40B4-BE49-F238E27FC236}">
                <a16:creationId xmlns:a16="http://schemas.microsoft.com/office/drawing/2014/main" id="{3EAEE14B-6E29-2E40-AD22-C9AB265C3553}"/>
              </a:ext>
            </a:extLst>
          </p:cNvPr>
          <p:cNvCxnSpPr/>
          <p:nvPr/>
        </p:nvCxnSpPr>
        <p:spPr>
          <a:xfrm flipV="1">
            <a:off x="6881479" y="1585427"/>
            <a:ext cx="2602763" cy="64633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0283CA7-E165-3A4A-A8B8-133D60A059A1}"/>
              </a:ext>
            </a:extLst>
          </p:cNvPr>
          <p:cNvCxnSpPr>
            <a:cxnSpLocks/>
          </p:cNvCxnSpPr>
          <p:nvPr/>
        </p:nvCxnSpPr>
        <p:spPr>
          <a:xfrm>
            <a:off x="7804298" y="3974209"/>
            <a:ext cx="1870791" cy="9688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BF4C594-F338-CC42-8557-AB703D43962F}"/>
              </a:ext>
            </a:extLst>
          </p:cNvPr>
          <p:cNvCxnSpPr>
            <a:cxnSpLocks/>
          </p:cNvCxnSpPr>
          <p:nvPr/>
        </p:nvCxnSpPr>
        <p:spPr>
          <a:xfrm flipV="1">
            <a:off x="2694319" y="4323295"/>
            <a:ext cx="1806131" cy="18447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Subtitle 2">
            <a:extLst>
              <a:ext uri="{FF2B5EF4-FFF2-40B4-BE49-F238E27FC236}">
                <a16:creationId xmlns:a16="http://schemas.microsoft.com/office/drawing/2014/main" id="{D7B75971-C806-B94B-BEB1-849BCCD64FAC}"/>
              </a:ext>
            </a:extLst>
          </p:cNvPr>
          <p:cNvSpPr txBox="1">
            <a:spLocks/>
          </p:cNvSpPr>
          <p:nvPr/>
        </p:nvSpPr>
        <p:spPr>
          <a:xfrm>
            <a:off x="265507" y="5968447"/>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cxnSp>
        <p:nvCxnSpPr>
          <p:cNvPr id="34" name="Straight Connector 33">
            <a:extLst>
              <a:ext uri="{FF2B5EF4-FFF2-40B4-BE49-F238E27FC236}">
                <a16:creationId xmlns:a16="http://schemas.microsoft.com/office/drawing/2014/main" id="{C0411D1A-7D0B-734B-8868-E4194FD6EE86}"/>
              </a:ext>
            </a:extLst>
          </p:cNvPr>
          <p:cNvCxnSpPr>
            <a:cxnSpLocks/>
          </p:cNvCxnSpPr>
          <p:nvPr/>
        </p:nvCxnSpPr>
        <p:spPr>
          <a:xfrm>
            <a:off x="1903045" y="3309052"/>
            <a:ext cx="409068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20BB72E-05AD-7445-9F36-C35761B1AB51}"/>
              </a:ext>
            </a:extLst>
          </p:cNvPr>
          <p:cNvSpPr/>
          <p:nvPr/>
        </p:nvSpPr>
        <p:spPr>
          <a:xfrm>
            <a:off x="93761" y="2974668"/>
            <a:ext cx="2660018" cy="721205"/>
          </a:xfrm>
          <a:custGeom>
            <a:avLst/>
            <a:gdLst>
              <a:gd name="connsiteX0" fmla="*/ 0 w 2660018"/>
              <a:gd name="connsiteY0" fmla="*/ 0 h 721205"/>
              <a:gd name="connsiteX1" fmla="*/ 718205 w 2660018"/>
              <a:gd name="connsiteY1" fmla="*/ 0 h 721205"/>
              <a:gd name="connsiteX2" fmla="*/ 1356609 w 2660018"/>
              <a:gd name="connsiteY2" fmla="*/ 0 h 721205"/>
              <a:gd name="connsiteX3" fmla="*/ 2074814 w 2660018"/>
              <a:gd name="connsiteY3" fmla="*/ 0 h 721205"/>
              <a:gd name="connsiteX4" fmla="*/ 2660018 w 2660018"/>
              <a:gd name="connsiteY4" fmla="*/ 0 h 721205"/>
              <a:gd name="connsiteX5" fmla="*/ 2660018 w 2660018"/>
              <a:gd name="connsiteY5" fmla="*/ 367815 h 721205"/>
              <a:gd name="connsiteX6" fmla="*/ 2660018 w 2660018"/>
              <a:gd name="connsiteY6" fmla="*/ 721205 h 721205"/>
              <a:gd name="connsiteX7" fmla="*/ 2048214 w 2660018"/>
              <a:gd name="connsiteY7" fmla="*/ 721205 h 721205"/>
              <a:gd name="connsiteX8" fmla="*/ 1356609 w 2660018"/>
              <a:gd name="connsiteY8" fmla="*/ 721205 h 721205"/>
              <a:gd name="connsiteX9" fmla="*/ 691605 w 2660018"/>
              <a:gd name="connsiteY9" fmla="*/ 721205 h 721205"/>
              <a:gd name="connsiteX10" fmla="*/ 0 w 2660018"/>
              <a:gd name="connsiteY10" fmla="*/ 721205 h 721205"/>
              <a:gd name="connsiteX11" fmla="*/ 0 w 2660018"/>
              <a:gd name="connsiteY11" fmla="*/ 367815 h 721205"/>
              <a:gd name="connsiteX12" fmla="*/ 0 w 2660018"/>
              <a:gd name="connsiteY12" fmla="*/ 0 h 72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0018" h="721205" fill="none" extrusionOk="0">
                <a:moveTo>
                  <a:pt x="0" y="0"/>
                </a:moveTo>
                <a:cubicBezTo>
                  <a:pt x="289193" y="-15031"/>
                  <a:pt x="528723" y="-3745"/>
                  <a:pt x="718205" y="0"/>
                </a:cubicBezTo>
                <a:cubicBezTo>
                  <a:pt x="907688" y="3745"/>
                  <a:pt x="1211799" y="20495"/>
                  <a:pt x="1356609" y="0"/>
                </a:cubicBezTo>
                <a:cubicBezTo>
                  <a:pt x="1501419" y="-20495"/>
                  <a:pt x="1839321" y="1516"/>
                  <a:pt x="2074814" y="0"/>
                </a:cubicBezTo>
                <a:cubicBezTo>
                  <a:pt x="2310307" y="-1516"/>
                  <a:pt x="2509366" y="-23605"/>
                  <a:pt x="2660018" y="0"/>
                </a:cubicBezTo>
                <a:cubicBezTo>
                  <a:pt x="2650801" y="139860"/>
                  <a:pt x="2670037" y="266246"/>
                  <a:pt x="2660018" y="367815"/>
                </a:cubicBezTo>
                <a:cubicBezTo>
                  <a:pt x="2649999" y="469385"/>
                  <a:pt x="2662064" y="566209"/>
                  <a:pt x="2660018" y="721205"/>
                </a:cubicBezTo>
                <a:cubicBezTo>
                  <a:pt x="2519935" y="714583"/>
                  <a:pt x="2339273" y="739727"/>
                  <a:pt x="2048214" y="721205"/>
                </a:cubicBezTo>
                <a:cubicBezTo>
                  <a:pt x="1757155" y="702683"/>
                  <a:pt x="1632894" y="716128"/>
                  <a:pt x="1356609" y="721205"/>
                </a:cubicBezTo>
                <a:cubicBezTo>
                  <a:pt x="1080324" y="726282"/>
                  <a:pt x="871811" y="691684"/>
                  <a:pt x="691605" y="721205"/>
                </a:cubicBezTo>
                <a:cubicBezTo>
                  <a:pt x="511399" y="750726"/>
                  <a:pt x="170396" y="751396"/>
                  <a:pt x="0" y="721205"/>
                </a:cubicBezTo>
                <a:cubicBezTo>
                  <a:pt x="-7225" y="569246"/>
                  <a:pt x="-15453" y="495218"/>
                  <a:pt x="0" y="367815"/>
                </a:cubicBezTo>
                <a:cubicBezTo>
                  <a:pt x="15453" y="240412"/>
                  <a:pt x="14004" y="135825"/>
                  <a:pt x="0" y="0"/>
                </a:cubicBezTo>
                <a:close/>
              </a:path>
              <a:path w="2660018" h="721205" stroke="0" extrusionOk="0">
                <a:moveTo>
                  <a:pt x="0" y="0"/>
                </a:moveTo>
                <a:cubicBezTo>
                  <a:pt x="184776" y="8429"/>
                  <a:pt x="404207" y="13983"/>
                  <a:pt x="638404" y="0"/>
                </a:cubicBezTo>
                <a:cubicBezTo>
                  <a:pt x="872601" y="-13983"/>
                  <a:pt x="953753" y="24984"/>
                  <a:pt x="1250208" y="0"/>
                </a:cubicBezTo>
                <a:cubicBezTo>
                  <a:pt x="1546663" y="-24984"/>
                  <a:pt x="1581739" y="26005"/>
                  <a:pt x="1888613" y="0"/>
                </a:cubicBezTo>
                <a:cubicBezTo>
                  <a:pt x="2195487" y="-26005"/>
                  <a:pt x="2403255" y="-3865"/>
                  <a:pt x="2660018" y="0"/>
                </a:cubicBezTo>
                <a:cubicBezTo>
                  <a:pt x="2645508" y="108305"/>
                  <a:pt x="2669642" y="211744"/>
                  <a:pt x="2660018" y="375027"/>
                </a:cubicBezTo>
                <a:cubicBezTo>
                  <a:pt x="2650394" y="538310"/>
                  <a:pt x="2654232" y="635292"/>
                  <a:pt x="2660018" y="721205"/>
                </a:cubicBezTo>
                <a:cubicBezTo>
                  <a:pt x="2497858" y="724248"/>
                  <a:pt x="2258719" y="754150"/>
                  <a:pt x="1968413" y="721205"/>
                </a:cubicBezTo>
                <a:cubicBezTo>
                  <a:pt x="1678108" y="688260"/>
                  <a:pt x="1667818" y="721578"/>
                  <a:pt x="1383209" y="721205"/>
                </a:cubicBezTo>
                <a:cubicBezTo>
                  <a:pt x="1098600" y="720832"/>
                  <a:pt x="818896" y="685375"/>
                  <a:pt x="665005" y="721205"/>
                </a:cubicBezTo>
                <a:cubicBezTo>
                  <a:pt x="511114" y="757035"/>
                  <a:pt x="222647" y="721442"/>
                  <a:pt x="0" y="721205"/>
                </a:cubicBezTo>
                <a:cubicBezTo>
                  <a:pt x="-505" y="542140"/>
                  <a:pt x="2349" y="430279"/>
                  <a:pt x="0" y="353390"/>
                </a:cubicBezTo>
                <a:cubicBezTo>
                  <a:pt x="-2349" y="276502"/>
                  <a:pt x="-8560" y="126273"/>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Student experience</a:t>
            </a:r>
          </a:p>
        </p:txBody>
      </p:sp>
    </p:spTree>
    <p:extLst>
      <p:ext uri="{BB962C8B-B14F-4D97-AF65-F5344CB8AC3E}">
        <p14:creationId xmlns:p14="http://schemas.microsoft.com/office/powerpoint/2010/main" val="3769712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45F1FC-2984-8B40-AF4E-34FAC5641EBD}"/>
              </a:ext>
            </a:extLst>
          </p:cNvPr>
          <p:cNvSpPr/>
          <p:nvPr/>
        </p:nvSpPr>
        <p:spPr>
          <a:xfrm>
            <a:off x="228975" y="729842"/>
            <a:ext cx="11734050" cy="5180701"/>
          </a:xfrm>
          <a:custGeom>
            <a:avLst/>
            <a:gdLst>
              <a:gd name="connsiteX0" fmla="*/ 0 w 11734050"/>
              <a:gd name="connsiteY0" fmla="*/ 0 h 5180701"/>
              <a:gd name="connsiteX1" fmla="*/ 924919 w 11734050"/>
              <a:gd name="connsiteY1" fmla="*/ 0 h 5180701"/>
              <a:gd name="connsiteX2" fmla="*/ 1732498 w 11734050"/>
              <a:gd name="connsiteY2" fmla="*/ 0 h 5180701"/>
              <a:gd name="connsiteX3" fmla="*/ 2540077 w 11734050"/>
              <a:gd name="connsiteY3" fmla="*/ 0 h 5180701"/>
              <a:gd name="connsiteX4" fmla="*/ 3464996 w 11734050"/>
              <a:gd name="connsiteY4" fmla="*/ 0 h 5180701"/>
              <a:gd name="connsiteX5" fmla="*/ 4272575 w 11734050"/>
              <a:gd name="connsiteY5" fmla="*/ 0 h 5180701"/>
              <a:gd name="connsiteX6" fmla="*/ 4610791 w 11734050"/>
              <a:gd name="connsiteY6" fmla="*/ 0 h 5180701"/>
              <a:gd name="connsiteX7" fmla="*/ 4949008 w 11734050"/>
              <a:gd name="connsiteY7" fmla="*/ 0 h 5180701"/>
              <a:gd name="connsiteX8" fmla="*/ 5756587 w 11734050"/>
              <a:gd name="connsiteY8" fmla="*/ 0 h 5180701"/>
              <a:gd name="connsiteX9" fmla="*/ 6564166 w 11734050"/>
              <a:gd name="connsiteY9" fmla="*/ 0 h 5180701"/>
              <a:gd name="connsiteX10" fmla="*/ 7371744 w 11734050"/>
              <a:gd name="connsiteY10" fmla="*/ 0 h 5180701"/>
              <a:gd name="connsiteX11" fmla="*/ 7709961 w 11734050"/>
              <a:gd name="connsiteY11" fmla="*/ 0 h 5180701"/>
              <a:gd name="connsiteX12" fmla="*/ 8165518 w 11734050"/>
              <a:gd name="connsiteY12" fmla="*/ 0 h 5180701"/>
              <a:gd name="connsiteX13" fmla="*/ 8738416 w 11734050"/>
              <a:gd name="connsiteY13" fmla="*/ 0 h 5180701"/>
              <a:gd name="connsiteX14" fmla="*/ 9076633 w 11734050"/>
              <a:gd name="connsiteY14" fmla="*/ 0 h 5180701"/>
              <a:gd name="connsiteX15" fmla="*/ 9649531 w 11734050"/>
              <a:gd name="connsiteY15" fmla="*/ 0 h 5180701"/>
              <a:gd name="connsiteX16" fmla="*/ 10222428 w 11734050"/>
              <a:gd name="connsiteY16" fmla="*/ 0 h 5180701"/>
              <a:gd name="connsiteX17" fmla="*/ 10677986 w 11734050"/>
              <a:gd name="connsiteY17" fmla="*/ 0 h 5180701"/>
              <a:gd name="connsiteX18" fmla="*/ 11734050 w 11734050"/>
              <a:gd name="connsiteY18" fmla="*/ 0 h 5180701"/>
              <a:gd name="connsiteX19" fmla="*/ 11734050 w 11734050"/>
              <a:gd name="connsiteY19" fmla="*/ 699395 h 5180701"/>
              <a:gd name="connsiteX20" fmla="*/ 11734050 w 11734050"/>
              <a:gd name="connsiteY20" fmla="*/ 1243368 h 5180701"/>
              <a:gd name="connsiteX21" fmla="*/ 11734050 w 11734050"/>
              <a:gd name="connsiteY21" fmla="*/ 1839149 h 5180701"/>
              <a:gd name="connsiteX22" fmla="*/ 11734050 w 11734050"/>
              <a:gd name="connsiteY22" fmla="*/ 2434929 h 5180701"/>
              <a:gd name="connsiteX23" fmla="*/ 11734050 w 11734050"/>
              <a:gd name="connsiteY23" fmla="*/ 3030710 h 5180701"/>
              <a:gd name="connsiteX24" fmla="*/ 11734050 w 11734050"/>
              <a:gd name="connsiteY24" fmla="*/ 3522877 h 5180701"/>
              <a:gd name="connsiteX25" fmla="*/ 11734050 w 11734050"/>
              <a:gd name="connsiteY25" fmla="*/ 4066850 h 5180701"/>
              <a:gd name="connsiteX26" fmla="*/ 11734050 w 11734050"/>
              <a:gd name="connsiteY26" fmla="*/ 4610824 h 5180701"/>
              <a:gd name="connsiteX27" fmla="*/ 11734050 w 11734050"/>
              <a:gd name="connsiteY27" fmla="*/ 5180701 h 5180701"/>
              <a:gd name="connsiteX28" fmla="*/ 11043812 w 11734050"/>
              <a:gd name="connsiteY28" fmla="*/ 5180701 h 5180701"/>
              <a:gd name="connsiteX29" fmla="*/ 10588255 w 11734050"/>
              <a:gd name="connsiteY29" fmla="*/ 5180701 h 5180701"/>
              <a:gd name="connsiteX30" fmla="*/ 10250038 w 11734050"/>
              <a:gd name="connsiteY30" fmla="*/ 5180701 h 5180701"/>
              <a:gd name="connsiteX31" fmla="*/ 9911821 w 11734050"/>
              <a:gd name="connsiteY31" fmla="*/ 5180701 h 5180701"/>
              <a:gd name="connsiteX32" fmla="*/ 9221583 w 11734050"/>
              <a:gd name="connsiteY32" fmla="*/ 5180701 h 5180701"/>
              <a:gd name="connsiteX33" fmla="*/ 8296664 w 11734050"/>
              <a:gd name="connsiteY33" fmla="*/ 5180701 h 5180701"/>
              <a:gd name="connsiteX34" fmla="*/ 7489085 w 11734050"/>
              <a:gd name="connsiteY34" fmla="*/ 5180701 h 5180701"/>
              <a:gd name="connsiteX35" fmla="*/ 6916187 w 11734050"/>
              <a:gd name="connsiteY35" fmla="*/ 5180701 h 5180701"/>
              <a:gd name="connsiteX36" fmla="*/ 5991268 w 11734050"/>
              <a:gd name="connsiteY36" fmla="*/ 5180701 h 5180701"/>
              <a:gd name="connsiteX37" fmla="*/ 5183689 w 11734050"/>
              <a:gd name="connsiteY37" fmla="*/ 5180701 h 5180701"/>
              <a:gd name="connsiteX38" fmla="*/ 4728132 w 11734050"/>
              <a:gd name="connsiteY38" fmla="*/ 5180701 h 5180701"/>
              <a:gd name="connsiteX39" fmla="*/ 4389915 w 11734050"/>
              <a:gd name="connsiteY39" fmla="*/ 5180701 h 5180701"/>
              <a:gd name="connsiteX40" fmla="*/ 3582336 w 11734050"/>
              <a:gd name="connsiteY40" fmla="*/ 5180701 h 5180701"/>
              <a:gd name="connsiteX41" fmla="*/ 3009439 w 11734050"/>
              <a:gd name="connsiteY41" fmla="*/ 5180701 h 5180701"/>
              <a:gd name="connsiteX42" fmla="*/ 2553881 w 11734050"/>
              <a:gd name="connsiteY42" fmla="*/ 5180701 h 5180701"/>
              <a:gd name="connsiteX43" fmla="*/ 1980984 w 11734050"/>
              <a:gd name="connsiteY43" fmla="*/ 5180701 h 5180701"/>
              <a:gd name="connsiteX44" fmla="*/ 1056064 w 11734050"/>
              <a:gd name="connsiteY44" fmla="*/ 5180701 h 5180701"/>
              <a:gd name="connsiteX45" fmla="*/ 600507 w 11734050"/>
              <a:gd name="connsiteY45" fmla="*/ 5180701 h 5180701"/>
              <a:gd name="connsiteX46" fmla="*/ 0 w 11734050"/>
              <a:gd name="connsiteY46" fmla="*/ 5180701 h 5180701"/>
              <a:gd name="connsiteX47" fmla="*/ 0 w 11734050"/>
              <a:gd name="connsiteY47" fmla="*/ 4688534 h 5180701"/>
              <a:gd name="connsiteX48" fmla="*/ 0 w 11734050"/>
              <a:gd name="connsiteY48" fmla="*/ 3989140 h 5180701"/>
              <a:gd name="connsiteX49" fmla="*/ 0 w 11734050"/>
              <a:gd name="connsiteY49" fmla="*/ 3341552 h 5180701"/>
              <a:gd name="connsiteX50" fmla="*/ 0 w 11734050"/>
              <a:gd name="connsiteY50" fmla="*/ 2745772 h 5180701"/>
              <a:gd name="connsiteX51" fmla="*/ 0 w 11734050"/>
              <a:gd name="connsiteY51" fmla="*/ 1994570 h 5180701"/>
              <a:gd name="connsiteX52" fmla="*/ 0 w 11734050"/>
              <a:gd name="connsiteY52" fmla="*/ 1295175 h 5180701"/>
              <a:gd name="connsiteX53" fmla="*/ 0 w 11734050"/>
              <a:gd name="connsiteY53" fmla="*/ 647588 h 5180701"/>
              <a:gd name="connsiteX54" fmla="*/ 0 w 11734050"/>
              <a:gd name="connsiteY54" fmla="*/ 0 h 518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734050" h="5180701" fill="none" extrusionOk="0">
                <a:moveTo>
                  <a:pt x="0" y="0"/>
                </a:moveTo>
                <a:cubicBezTo>
                  <a:pt x="393448" y="10614"/>
                  <a:pt x="617339" y="12737"/>
                  <a:pt x="924919" y="0"/>
                </a:cubicBezTo>
                <a:cubicBezTo>
                  <a:pt x="1232499" y="-12737"/>
                  <a:pt x="1419301" y="31233"/>
                  <a:pt x="1732498" y="0"/>
                </a:cubicBezTo>
                <a:cubicBezTo>
                  <a:pt x="2045695" y="-31233"/>
                  <a:pt x="2364252" y="7913"/>
                  <a:pt x="2540077" y="0"/>
                </a:cubicBezTo>
                <a:cubicBezTo>
                  <a:pt x="2715902" y="-7913"/>
                  <a:pt x="3088825" y="38164"/>
                  <a:pt x="3464996" y="0"/>
                </a:cubicBezTo>
                <a:cubicBezTo>
                  <a:pt x="3841167" y="-38164"/>
                  <a:pt x="3870765" y="-23803"/>
                  <a:pt x="4272575" y="0"/>
                </a:cubicBezTo>
                <a:cubicBezTo>
                  <a:pt x="4674385" y="23803"/>
                  <a:pt x="4494661" y="-9157"/>
                  <a:pt x="4610791" y="0"/>
                </a:cubicBezTo>
                <a:cubicBezTo>
                  <a:pt x="4726921" y="9157"/>
                  <a:pt x="4870967" y="-406"/>
                  <a:pt x="4949008" y="0"/>
                </a:cubicBezTo>
                <a:cubicBezTo>
                  <a:pt x="5027049" y="406"/>
                  <a:pt x="5462382" y="35115"/>
                  <a:pt x="5756587" y="0"/>
                </a:cubicBezTo>
                <a:cubicBezTo>
                  <a:pt x="6050792" y="-35115"/>
                  <a:pt x="6357403" y="-20329"/>
                  <a:pt x="6564166" y="0"/>
                </a:cubicBezTo>
                <a:cubicBezTo>
                  <a:pt x="6770929" y="20329"/>
                  <a:pt x="7111546" y="17978"/>
                  <a:pt x="7371744" y="0"/>
                </a:cubicBezTo>
                <a:cubicBezTo>
                  <a:pt x="7631942" y="-17978"/>
                  <a:pt x="7579122" y="-1619"/>
                  <a:pt x="7709961" y="0"/>
                </a:cubicBezTo>
                <a:cubicBezTo>
                  <a:pt x="7840800" y="1619"/>
                  <a:pt x="8050716" y="15442"/>
                  <a:pt x="8165518" y="0"/>
                </a:cubicBezTo>
                <a:cubicBezTo>
                  <a:pt x="8280320" y="-15442"/>
                  <a:pt x="8508258" y="-21691"/>
                  <a:pt x="8738416" y="0"/>
                </a:cubicBezTo>
                <a:cubicBezTo>
                  <a:pt x="8968574" y="21691"/>
                  <a:pt x="8945314" y="6681"/>
                  <a:pt x="9076633" y="0"/>
                </a:cubicBezTo>
                <a:cubicBezTo>
                  <a:pt x="9207952" y="-6681"/>
                  <a:pt x="9442737" y="-26111"/>
                  <a:pt x="9649531" y="0"/>
                </a:cubicBezTo>
                <a:cubicBezTo>
                  <a:pt x="9856325" y="26111"/>
                  <a:pt x="10065489" y="19357"/>
                  <a:pt x="10222428" y="0"/>
                </a:cubicBezTo>
                <a:cubicBezTo>
                  <a:pt x="10379367" y="-19357"/>
                  <a:pt x="10543904" y="1677"/>
                  <a:pt x="10677986" y="0"/>
                </a:cubicBezTo>
                <a:cubicBezTo>
                  <a:pt x="10812068" y="-1677"/>
                  <a:pt x="11263797" y="20493"/>
                  <a:pt x="11734050" y="0"/>
                </a:cubicBezTo>
                <a:cubicBezTo>
                  <a:pt x="11757728" y="281284"/>
                  <a:pt x="11703106" y="360823"/>
                  <a:pt x="11734050" y="699395"/>
                </a:cubicBezTo>
                <a:cubicBezTo>
                  <a:pt x="11764994" y="1037967"/>
                  <a:pt x="11759454" y="1010881"/>
                  <a:pt x="11734050" y="1243368"/>
                </a:cubicBezTo>
                <a:cubicBezTo>
                  <a:pt x="11708646" y="1475855"/>
                  <a:pt x="11753527" y="1556427"/>
                  <a:pt x="11734050" y="1839149"/>
                </a:cubicBezTo>
                <a:cubicBezTo>
                  <a:pt x="11714573" y="2121871"/>
                  <a:pt x="11706508" y="2238579"/>
                  <a:pt x="11734050" y="2434929"/>
                </a:cubicBezTo>
                <a:cubicBezTo>
                  <a:pt x="11761592" y="2631279"/>
                  <a:pt x="11752961" y="2883682"/>
                  <a:pt x="11734050" y="3030710"/>
                </a:cubicBezTo>
                <a:cubicBezTo>
                  <a:pt x="11715139" y="3177738"/>
                  <a:pt x="11735334" y="3406217"/>
                  <a:pt x="11734050" y="3522877"/>
                </a:cubicBezTo>
                <a:cubicBezTo>
                  <a:pt x="11732766" y="3639537"/>
                  <a:pt x="11723327" y="3814794"/>
                  <a:pt x="11734050" y="4066850"/>
                </a:cubicBezTo>
                <a:cubicBezTo>
                  <a:pt x="11744773" y="4318906"/>
                  <a:pt x="11751305" y="4367314"/>
                  <a:pt x="11734050" y="4610824"/>
                </a:cubicBezTo>
                <a:cubicBezTo>
                  <a:pt x="11716795" y="4854334"/>
                  <a:pt x="11753584" y="5025010"/>
                  <a:pt x="11734050" y="5180701"/>
                </a:cubicBezTo>
                <a:cubicBezTo>
                  <a:pt x="11497892" y="5206141"/>
                  <a:pt x="11257957" y="5177844"/>
                  <a:pt x="11043812" y="5180701"/>
                </a:cubicBezTo>
                <a:cubicBezTo>
                  <a:pt x="10829667" y="5183558"/>
                  <a:pt x="10788217" y="5193236"/>
                  <a:pt x="10588255" y="5180701"/>
                </a:cubicBezTo>
                <a:cubicBezTo>
                  <a:pt x="10388293" y="5168166"/>
                  <a:pt x="10416103" y="5177352"/>
                  <a:pt x="10250038" y="5180701"/>
                </a:cubicBezTo>
                <a:cubicBezTo>
                  <a:pt x="10083973" y="5184050"/>
                  <a:pt x="10001996" y="5193835"/>
                  <a:pt x="9911821" y="5180701"/>
                </a:cubicBezTo>
                <a:cubicBezTo>
                  <a:pt x="9821646" y="5167567"/>
                  <a:pt x="9371413" y="5167280"/>
                  <a:pt x="9221583" y="5180701"/>
                </a:cubicBezTo>
                <a:cubicBezTo>
                  <a:pt x="9071753" y="5194122"/>
                  <a:pt x="8503611" y="5160130"/>
                  <a:pt x="8296664" y="5180701"/>
                </a:cubicBezTo>
                <a:cubicBezTo>
                  <a:pt x="8089717" y="5201272"/>
                  <a:pt x="7788000" y="5141336"/>
                  <a:pt x="7489085" y="5180701"/>
                </a:cubicBezTo>
                <a:cubicBezTo>
                  <a:pt x="7190170" y="5220066"/>
                  <a:pt x="7063573" y="5185175"/>
                  <a:pt x="6916187" y="5180701"/>
                </a:cubicBezTo>
                <a:cubicBezTo>
                  <a:pt x="6768801" y="5176227"/>
                  <a:pt x="6329701" y="5219639"/>
                  <a:pt x="5991268" y="5180701"/>
                </a:cubicBezTo>
                <a:cubicBezTo>
                  <a:pt x="5652835" y="5141763"/>
                  <a:pt x="5413300" y="5201066"/>
                  <a:pt x="5183689" y="5180701"/>
                </a:cubicBezTo>
                <a:cubicBezTo>
                  <a:pt x="4954078" y="5160336"/>
                  <a:pt x="4952137" y="5162589"/>
                  <a:pt x="4728132" y="5180701"/>
                </a:cubicBezTo>
                <a:cubicBezTo>
                  <a:pt x="4504127" y="5198813"/>
                  <a:pt x="4526770" y="5189665"/>
                  <a:pt x="4389915" y="5180701"/>
                </a:cubicBezTo>
                <a:cubicBezTo>
                  <a:pt x="4253060" y="5171737"/>
                  <a:pt x="3745043" y="5193449"/>
                  <a:pt x="3582336" y="5180701"/>
                </a:cubicBezTo>
                <a:cubicBezTo>
                  <a:pt x="3419629" y="5167953"/>
                  <a:pt x="3141059" y="5167906"/>
                  <a:pt x="3009439" y="5180701"/>
                </a:cubicBezTo>
                <a:cubicBezTo>
                  <a:pt x="2877819" y="5193496"/>
                  <a:pt x="2654897" y="5162720"/>
                  <a:pt x="2553881" y="5180701"/>
                </a:cubicBezTo>
                <a:cubicBezTo>
                  <a:pt x="2452865" y="5198682"/>
                  <a:pt x="2175980" y="5179841"/>
                  <a:pt x="1980984" y="5180701"/>
                </a:cubicBezTo>
                <a:cubicBezTo>
                  <a:pt x="1785988" y="5181561"/>
                  <a:pt x="1362171" y="5139635"/>
                  <a:pt x="1056064" y="5180701"/>
                </a:cubicBezTo>
                <a:cubicBezTo>
                  <a:pt x="749957" y="5221767"/>
                  <a:pt x="761354" y="5201620"/>
                  <a:pt x="600507" y="5180701"/>
                </a:cubicBezTo>
                <a:cubicBezTo>
                  <a:pt x="439660" y="5159782"/>
                  <a:pt x="246956" y="5183867"/>
                  <a:pt x="0" y="5180701"/>
                </a:cubicBezTo>
                <a:cubicBezTo>
                  <a:pt x="-2404" y="5033872"/>
                  <a:pt x="17869" y="4920658"/>
                  <a:pt x="0" y="4688534"/>
                </a:cubicBezTo>
                <a:cubicBezTo>
                  <a:pt x="-17869" y="4456410"/>
                  <a:pt x="21423" y="4305801"/>
                  <a:pt x="0" y="3989140"/>
                </a:cubicBezTo>
                <a:cubicBezTo>
                  <a:pt x="-21423" y="3672479"/>
                  <a:pt x="-23175" y="3566535"/>
                  <a:pt x="0" y="3341552"/>
                </a:cubicBezTo>
                <a:cubicBezTo>
                  <a:pt x="23175" y="3116569"/>
                  <a:pt x="10679" y="2985927"/>
                  <a:pt x="0" y="2745772"/>
                </a:cubicBezTo>
                <a:cubicBezTo>
                  <a:pt x="-10679" y="2505617"/>
                  <a:pt x="-22058" y="2155082"/>
                  <a:pt x="0" y="1994570"/>
                </a:cubicBezTo>
                <a:cubicBezTo>
                  <a:pt x="22058" y="1834058"/>
                  <a:pt x="3982" y="1477988"/>
                  <a:pt x="0" y="1295175"/>
                </a:cubicBezTo>
                <a:cubicBezTo>
                  <a:pt x="-3982" y="1112363"/>
                  <a:pt x="25608" y="925153"/>
                  <a:pt x="0" y="647588"/>
                </a:cubicBezTo>
                <a:cubicBezTo>
                  <a:pt x="-25608" y="370023"/>
                  <a:pt x="21044" y="182052"/>
                  <a:pt x="0" y="0"/>
                </a:cubicBezTo>
                <a:close/>
              </a:path>
              <a:path w="11734050" h="5180701" stroke="0" extrusionOk="0">
                <a:moveTo>
                  <a:pt x="0" y="0"/>
                </a:moveTo>
                <a:cubicBezTo>
                  <a:pt x="137054" y="2504"/>
                  <a:pt x="367737" y="2105"/>
                  <a:pt x="572898" y="0"/>
                </a:cubicBezTo>
                <a:cubicBezTo>
                  <a:pt x="778059" y="-2105"/>
                  <a:pt x="861518" y="-5409"/>
                  <a:pt x="1028455" y="0"/>
                </a:cubicBezTo>
                <a:cubicBezTo>
                  <a:pt x="1195392" y="5409"/>
                  <a:pt x="1397119" y="15065"/>
                  <a:pt x="1601353" y="0"/>
                </a:cubicBezTo>
                <a:cubicBezTo>
                  <a:pt x="1805587" y="-15065"/>
                  <a:pt x="1950187" y="-19783"/>
                  <a:pt x="2056910" y="0"/>
                </a:cubicBezTo>
                <a:cubicBezTo>
                  <a:pt x="2163633" y="19783"/>
                  <a:pt x="2553542" y="-12271"/>
                  <a:pt x="2981829" y="0"/>
                </a:cubicBezTo>
                <a:cubicBezTo>
                  <a:pt x="3410116" y="12271"/>
                  <a:pt x="3453462" y="28913"/>
                  <a:pt x="3906748" y="0"/>
                </a:cubicBezTo>
                <a:cubicBezTo>
                  <a:pt x="4360034" y="-28913"/>
                  <a:pt x="4324303" y="10315"/>
                  <a:pt x="4714327" y="0"/>
                </a:cubicBezTo>
                <a:cubicBezTo>
                  <a:pt x="5104351" y="-10315"/>
                  <a:pt x="5267623" y="-24708"/>
                  <a:pt x="5521906" y="0"/>
                </a:cubicBezTo>
                <a:cubicBezTo>
                  <a:pt x="5776189" y="24708"/>
                  <a:pt x="6158223" y="-18835"/>
                  <a:pt x="6446825" y="0"/>
                </a:cubicBezTo>
                <a:cubicBezTo>
                  <a:pt x="6735427" y="18835"/>
                  <a:pt x="6702531" y="-6093"/>
                  <a:pt x="6785042" y="0"/>
                </a:cubicBezTo>
                <a:cubicBezTo>
                  <a:pt x="6867553" y="6093"/>
                  <a:pt x="7232952" y="31312"/>
                  <a:pt x="7475280" y="0"/>
                </a:cubicBezTo>
                <a:cubicBezTo>
                  <a:pt x="7717608" y="-31312"/>
                  <a:pt x="7979184" y="21591"/>
                  <a:pt x="8165518" y="0"/>
                </a:cubicBezTo>
                <a:cubicBezTo>
                  <a:pt x="8351852" y="-21591"/>
                  <a:pt x="8764373" y="-14794"/>
                  <a:pt x="8973097" y="0"/>
                </a:cubicBezTo>
                <a:cubicBezTo>
                  <a:pt x="9181821" y="14794"/>
                  <a:pt x="9596330" y="-31783"/>
                  <a:pt x="9780676" y="0"/>
                </a:cubicBezTo>
                <a:cubicBezTo>
                  <a:pt x="9965022" y="31783"/>
                  <a:pt x="10286485" y="6597"/>
                  <a:pt x="10705595" y="0"/>
                </a:cubicBezTo>
                <a:cubicBezTo>
                  <a:pt x="11124705" y="-6597"/>
                  <a:pt x="11445365" y="28617"/>
                  <a:pt x="11734050" y="0"/>
                </a:cubicBezTo>
                <a:cubicBezTo>
                  <a:pt x="11727086" y="143799"/>
                  <a:pt x="11731873" y="338208"/>
                  <a:pt x="11734050" y="647588"/>
                </a:cubicBezTo>
                <a:cubicBezTo>
                  <a:pt x="11736227" y="956968"/>
                  <a:pt x="11714939" y="1109668"/>
                  <a:pt x="11734050" y="1243368"/>
                </a:cubicBezTo>
                <a:cubicBezTo>
                  <a:pt x="11753161" y="1377068"/>
                  <a:pt x="11706654" y="1726787"/>
                  <a:pt x="11734050" y="1942763"/>
                </a:cubicBezTo>
                <a:cubicBezTo>
                  <a:pt x="11761446" y="2158740"/>
                  <a:pt x="11732575" y="2282694"/>
                  <a:pt x="11734050" y="2590351"/>
                </a:cubicBezTo>
                <a:cubicBezTo>
                  <a:pt x="11735525" y="2898008"/>
                  <a:pt x="11743200" y="3006136"/>
                  <a:pt x="11734050" y="3134324"/>
                </a:cubicBezTo>
                <a:cubicBezTo>
                  <a:pt x="11724900" y="3262512"/>
                  <a:pt x="11743495" y="3462226"/>
                  <a:pt x="11734050" y="3781912"/>
                </a:cubicBezTo>
                <a:cubicBezTo>
                  <a:pt x="11724605" y="4101598"/>
                  <a:pt x="11719013" y="4180535"/>
                  <a:pt x="11734050" y="4429499"/>
                </a:cubicBezTo>
                <a:cubicBezTo>
                  <a:pt x="11749087" y="4678463"/>
                  <a:pt x="11732342" y="4869812"/>
                  <a:pt x="11734050" y="5180701"/>
                </a:cubicBezTo>
                <a:cubicBezTo>
                  <a:pt x="11595291" y="5180601"/>
                  <a:pt x="11474534" y="5184935"/>
                  <a:pt x="11395833" y="5180701"/>
                </a:cubicBezTo>
                <a:cubicBezTo>
                  <a:pt x="11317132" y="5176467"/>
                  <a:pt x="10750764" y="5150489"/>
                  <a:pt x="10470914" y="5180701"/>
                </a:cubicBezTo>
                <a:cubicBezTo>
                  <a:pt x="10191064" y="5210913"/>
                  <a:pt x="10017496" y="5197482"/>
                  <a:pt x="9898016" y="5180701"/>
                </a:cubicBezTo>
                <a:cubicBezTo>
                  <a:pt x="9778536" y="5163920"/>
                  <a:pt x="9365414" y="5197392"/>
                  <a:pt x="9090438" y="5180701"/>
                </a:cubicBezTo>
                <a:cubicBezTo>
                  <a:pt x="8815462" y="5164010"/>
                  <a:pt x="8892664" y="5193097"/>
                  <a:pt x="8752221" y="5180701"/>
                </a:cubicBezTo>
                <a:cubicBezTo>
                  <a:pt x="8611778" y="5168305"/>
                  <a:pt x="8262073" y="5204541"/>
                  <a:pt x="8061983" y="5180701"/>
                </a:cubicBezTo>
                <a:cubicBezTo>
                  <a:pt x="7861893" y="5156861"/>
                  <a:pt x="7700535" y="5159379"/>
                  <a:pt x="7606425" y="5180701"/>
                </a:cubicBezTo>
                <a:cubicBezTo>
                  <a:pt x="7512315" y="5202023"/>
                  <a:pt x="7311727" y="5172614"/>
                  <a:pt x="7150868" y="5180701"/>
                </a:cubicBezTo>
                <a:cubicBezTo>
                  <a:pt x="6990009" y="5188788"/>
                  <a:pt x="6909970" y="5169916"/>
                  <a:pt x="6695311" y="5180701"/>
                </a:cubicBezTo>
                <a:cubicBezTo>
                  <a:pt x="6480652" y="5191486"/>
                  <a:pt x="6016994" y="5182556"/>
                  <a:pt x="5770392" y="5180701"/>
                </a:cubicBezTo>
                <a:cubicBezTo>
                  <a:pt x="5523790" y="5178846"/>
                  <a:pt x="5480178" y="5170267"/>
                  <a:pt x="5197494" y="5180701"/>
                </a:cubicBezTo>
                <a:cubicBezTo>
                  <a:pt x="4914810" y="5191135"/>
                  <a:pt x="4939365" y="5192501"/>
                  <a:pt x="4859277" y="5180701"/>
                </a:cubicBezTo>
                <a:cubicBezTo>
                  <a:pt x="4779189" y="5168901"/>
                  <a:pt x="4134329" y="5135049"/>
                  <a:pt x="3934358" y="5180701"/>
                </a:cubicBezTo>
                <a:cubicBezTo>
                  <a:pt x="3734387" y="5226353"/>
                  <a:pt x="3299651" y="5174907"/>
                  <a:pt x="3126779" y="5180701"/>
                </a:cubicBezTo>
                <a:cubicBezTo>
                  <a:pt x="2953907" y="5186495"/>
                  <a:pt x="2545595" y="5199879"/>
                  <a:pt x="2319200" y="5180701"/>
                </a:cubicBezTo>
                <a:cubicBezTo>
                  <a:pt x="2092805" y="5161523"/>
                  <a:pt x="1938588" y="5168601"/>
                  <a:pt x="1746303" y="5180701"/>
                </a:cubicBezTo>
                <a:cubicBezTo>
                  <a:pt x="1554018" y="5192801"/>
                  <a:pt x="1246526" y="5196650"/>
                  <a:pt x="1056064" y="5180701"/>
                </a:cubicBezTo>
                <a:cubicBezTo>
                  <a:pt x="865602" y="5164752"/>
                  <a:pt x="846456" y="5179503"/>
                  <a:pt x="717848" y="5180701"/>
                </a:cubicBezTo>
                <a:cubicBezTo>
                  <a:pt x="589240" y="5181899"/>
                  <a:pt x="302935" y="5188959"/>
                  <a:pt x="0" y="5180701"/>
                </a:cubicBezTo>
                <a:cubicBezTo>
                  <a:pt x="4655" y="4922818"/>
                  <a:pt x="3142" y="4641623"/>
                  <a:pt x="0" y="4429499"/>
                </a:cubicBezTo>
                <a:cubicBezTo>
                  <a:pt x="-3142" y="4217375"/>
                  <a:pt x="17104" y="4035840"/>
                  <a:pt x="0" y="3730105"/>
                </a:cubicBezTo>
                <a:cubicBezTo>
                  <a:pt x="-17104" y="3424370"/>
                  <a:pt x="-438" y="3423654"/>
                  <a:pt x="0" y="3134324"/>
                </a:cubicBezTo>
                <a:cubicBezTo>
                  <a:pt x="438" y="2844994"/>
                  <a:pt x="10574" y="2621347"/>
                  <a:pt x="0" y="2383122"/>
                </a:cubicBezTo>
                <a:cubicBezTo>
                  <a:pt x="-10574" y="2144897"/>
                  <a:pt x="-13635" y="1963664"/>
                  <a:pt x="0" y="1839149"/>
                </a:cubicBezTo>
                <a:cubicBezTo>
                  <a:pt x="13635" y="1714634"/>
                  <a:pt x="32361" y="1424803"/>
                  <a:pt x="0" y="1191561"/>
                </a:cubicBezTo>
                <a:cubicBezTo>
                  <a:pt x="-32361" y="958319"/>
                  <a:pt x="342" y="428358"/>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dirty="0">
              <a:latin typeface="Courier New" panose="02070309020205020404" pitchFamily="49" charset="0"/>
              <a:cs typeface="Courier New" panose="02070309020205020404" pitchFamily="49" charset="0"/>
            </a:endParaRPr>
          </a:p>
        </p:txBody>
      </p:sp>
      <p:pic>
        <p:nvPicPr>
          <p:cNvPr id="9" name="Picture 8">
            <a:extLst>
              <a:ext uri="{FF2B5EF4-FFF2-40B4-BE49-F238E27FC236}">
                <a16:creationId xmlns:a16="http://schemas.microsoft.com/office/drawing/2014/main" id="{7575CB0B-2585-4E4E-99FA-C549245C5BBC}"/>
              </a:ext>
            </a:extLst>
          </p:cNvPr>
          <p:cNvPicPr>
            <a:picLocks noChangeAspect="1"/>
          </p:cNvPicPr>
          <p:nvPr/>
        </p:nvPicPr>
        <p:blipFill rotWithShape="1">
          <a:blip r:embed="rId3">
            <a:extLst>
              <a:ext uri="{28A0092B-C50C-407E-A947-70E740481C1C}">
                <a14:useLocalDpi xmlns:a14="http://schemas.microsoft.com/office/drawing/2010/main" val="0"/>
              </a:ext>
            </a:extLst>
          </a:blip>
          <a:srcRect l="5387" t="24926" r="33889" b="4244"/>
          <a:stretch/>
        </p:blipFill>
        <p:spPr>
          <a:xfrm>
            <a:off x="5283664" y="1575613"/>
            <a:ext cx="6610233" cy="4334930"/>
          </a:xfrm>
          <a:prstGeom prst="rect">
            <a:avLst/>
          </a:prstGeom>
        </p:spPr>
      </p:pic>
      <p:sp>
        <p:nvSpPr>
          <p:cNvPr id="10" name="Rectangle 9">
            <a:extLst>
              <a:ext uri="{FF2B5EF4-FFF2-40B4-BE49-F238E27FC236}">
                <a16:creationId xmlns:a16="http://schemas.microsoft.com/office/drawing/2014/main" id="{DDD5E8E4-CD6E-4E4E-8C55-2039EE39D8BC}"/>
              </a:ext>
            </a:extLst>
          </p:cNvPr>
          <p:cNvSpPr/>
          <p:nvPr/>
        </p:nvSpPr>
        <p:spPr>
          <a:xfrm>
            <a:off x="724553" y="523948"/>
            <a:ext cx="5371447" cy="740314"/>
          </a:xfrm>
          <a:custGeom>
            <a:avLst/>
            <a:gdLst>
              <a:gd name="connsiteX0" fmla="*/ 0 w 5371447"/>
              <a:gd name="connsiteY0" fmla="*/ 0 h 740314"/>
              <a:gd name="connsiteX1" fmla="*/ 725145 w 5371447"/>
              <a:gd name="connsiteY1" fmla="*/ 0 h 740314"/>
              <a:gd name="connsiteX2" fmla="*/ 1504005 w 5371447"/>
              <a:gd name="connsiteY2" fmla="*/ 0 h 740314"/>
              <a:gd name="connsiteX3" fmla="*/ 2014293 w 5371447"/>
              <a:gd name="connsiteY3" fmla="*/ 0 h 740314"/>
              <a:gd name="connsiteX4" fmla="*/ 2524580 w 5371447"/>
              <a:gd name="connsiteY4" fmla="*/ 0 h 740314"/>
              <a:gd name="connsiteX5" fmla="*/ 3303440 w 5371447"/>
              <a:gd name="connsiteY5" fmla="*/ 0 h 740314"/>
              <a:gd name="connsiteX6" fmla="*/ 3974871 w 5371447"/>
              <a:gd name="connsiteY6" fmla="*/ 0 h 740314"/>
              <a:gd name="connsiteX7" fmla="*/ 4538873 w 5371447"/>
              <a:gd name="connsiteY7" fmla="*/ 0 h 740314"/>
              <a:gd name="connsiteX8" fmla="*/ 5371447 w 5371447"/>
              <a:gd name="connsiteY8" fmla="*/ 0 h 740314"/>
              <a:gd name="connsiteX9" fmla="*/ 5371447 w 5371447"/>
              <a:gd name="connsiteY9" fmla="*/ 377560 h 740314"/>
              <a:gd name="connsiteX10" fmla="*/ 5371447 w 5371447"/>
              <a:gd name="connsiteY10" fmla="*/ 740314 h 740314"/>
              <a:gd name="connsiteX11" fmla="*/ 4807445 w 5371447"/>
              <a:gd name="connsiteY11" fmla="*/ 740314 h 740314"/>
              <a:gd name="connsiteX12" fmla="*/ 4136014 w 5371447"/>
              <a:gd name="connsiteY12" fmla="*/ 740314 h 740314"/>
              <a:gd name="connsiteX13" fmla="*/ 3625727 w 5371447"/>
              <a:gd name="connsiteY13" fmla="*/ 740314 h 740314"/>
              <a:gd name="connsiteX14" fmla="*/ 3008010 w 5371447"/>
              <a:gd name="connsiteY14" fmla="*/ 740314 h 740314"/>
              <a:gd name="connsiteX15" fmla="*/ 2497723 w 5371447"/>
              <a:gd name="connsiteY15" fmla="*/ 740314 h 740314"/>
              <a:gd name="connsiteX16" fmla="*/ 1933721 w 5371447"/>
              <a:gd name="connsiteY16" fmla="*/ 740314 h 740314"/>
              <a:gd name="connsiteX17" fmla="*/ 1423433 w 5371447"/>
              <a:gd name="connsiteY17" fmla="*/ 740314 h 740314"/>
              <a:gd name="connsiteX18" fmla="*/ 644574 w 5371447"/>
              <a:gd name="connsiteY18" fmla="*/ 740314 h 740314"/>
              <a:gd name="connsiteX19" fmla="*/ 0 w 5371447"/>
              <a:gd name="connsiteY19" fmla="*/ 740314 h 740314"/>
              <a:gd name="connsiteX20" fmla="*/ 0 w 5371447"/>
              <a:gd name="connsiteY20" fmla="*/ 392366 h 740314"/>
              <a:gd name="connsiteX21" fmla="*/ 0 w 5371447"/>
              <a:gd name="connsiteY21" fmla="*/ 0 h 74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71447" h="740314" fill="none" extrusionOk="0">
                <a:moveTo>
                  <a:pt x="0" y="0"/>
                </a:moveTo>
                <a:cubicBezTo>
                  <a:pt x="275705" y="8501"/>
                  <a:pt x="455899" y="30351"/>
                  <a:pt x="725145" y="0"/>
                </a:cubicBezTo>
                <a:cubicBezTo>
                  <a:pt x="994392" y="-30351"/>
                  <a:pt x="1221100" y="-6085"/>
                  <a:pt x="1504005" y="0"/>
                </a:cubicBezTo>
                <a:cubicBezTo>
                  <a:pt x="1786910" y="6085"/>
                  <a:pt x="1779652" y="472"/>
                  <a:pt x="2014293" y="0"/>
                </a:cubicBezTo>
                <a:cubicBezTo>
                  <a:pt x="2248934" y="-472"/>
                  <a:pt x="2295238" y="-24016"/>
                  <a:pt x="2524580" y="0"/>
                </a:cubicBezTo>
                <a:cubicBezTo>
                  <a:pt x="2753922" y="24016"/>
                  <a:pt x="3004744" y="-18211"/>
                  <a:pt x="3303440" y="0"/>
                </a:cubicBezTo>
                <a:cubicBezTo>
                  <a:pt x="3602136" y="18211"/>
                  <a:pt x="3643915" y="-12212"/>
                  <a:pt x="3974871" y="0"/>
                </a:cubicBezTo>
                <a:cubicBezTo>
                  <a:pt x="4305827" y="12212"/>
                  <a:pt x="4390840" y="-24814"/>
                  <a:pt x="4538873" y="0"/>
                </a:cubicBezTo>
                <a:cubicBezTo>
                  <a:pt x="4686906" y="24814"/>
                  <a:pt x="4994254" y="-20271"/>
                  <a:pt x="5371447" y="0"/>
                </a:cubicBezTo>
                <a:cubicBezTo>
                  <a:pt x="5377828" y="82401"/>
                  <a:pt x="5380664" y="261789"/>
                  <a:pt x="5371447" y="377560"/>
                </a:cubicBezTo>
                <a:cubicBezTo>
                  <a:pt x="5362230" y="493331"/>
                  <a:pt x="5378454" y="575996"/>
                  <a:pt x="5371447" y="740314"/>
                </a:cubicBezTo>
                <a:cubicBezTo>
                  <a:pt x="5255277" y="753939"/>
                  <a:pt x="5051328" y="766660"/>
                  <a:pt x="4807445" y="740314"/>
                </a:cubicBezTo>
                <a:cubicBezTo>
                  <a:pt x="4563562" y="713968"/>
                  <a:pt x="4324588" y="751514"/>
                  <a:pt x="4136014" y="740314"/>
                </a:cubicBezTo>
                <a:cubicBezTo>
                  <a:pt x="3947440" y="729114"/>
                  <a:pt x="3765489" y="753871"/>
                  <a:pt x="3625727" y="740314"/>
                </a:cubicBezTo>
                <a:cubicBezTo>
                  <a:pt x="3485965" y="726757"/>
                  <a:pt x="3304268" y="757122"/>
                  <a:pt x="3008010" y="740314"/>
                </a:cubicBezTo>
                <a:cubicBezTo>
                  <a:pt x="2711752" y="723506"/>
                  <a:pt x="2635160" y="726986"/>
                  <a:pt x="2497723" y="740314"/>
                </a:cubicBezTo>
                <a:cubicBezTo>
                  <a:pt x="2360286" y="753642"/>
                  <a:pt x="2208389" y="763662"/>
                  <a:pt x="1933721" y="740314"/>
                </a:cubicBezTo>
                <a:cubicBezTo>
                  <a:pt x="1659053" y="716966"/>
                  <a:pt x="1543043" y="765158"/>
                  <a:pt x="1423433" y="740314"/>
                </a:cubicBezTo>
                <a:cubicBezTo>
                  <a:pt x="1303823" y="715470"/>
                  <a:pt x="901708" y="778472"/>
                  <a:pt x="644574" y="740314"/>
                </a:cubicBezTo>
                <a:cubicBezTo>
                  <a:pt x="387440" y="702156"/>
                  <a:pt x="272064" y="728821"/>
                  <a:pt x="0" y="740314"/>
                </a:cubicBezTo>
                <a:cubicBezTo>
                  <a:pt x="-6328" y="609528"/>
                  <a:pt x="-7818" y="544478"/>
                  <a:pt x="0" y="392366"/>
                </a:cubicBezTo>
                <a:cubicBezTo>
                  <a:pt x="7818" y="240254"/>
                  <a:pt x="-1381" y="147370"/>
                  <a:pt x="0" y="0"/>
                </a:cubicBezTo>
                <a:close/>
              </a:path>
              <a:path w="5371447" h="740314" stroke="0" extrusionOk="0">
                <a:moveTo>
                  <a:pt x="0" y="0"/>
                </a:moveTo>
                <a:cubicBezTo>
                  <a:pt x="128944" y="-19246"/>
                  <a:pt x="341877" y="-12014"/>
                  <a:pt x="617716" y="0"/>
                </a:cubicBezTo>
                <a:cubicBezTo>
                  <a:pt x="893555" y="12014"/>
                  <a:pt x="977532" y="6193"/>
                  <a:pt x="1181718" y="0"/>
                </a:cubicBezTo>
                <a:cubicBezTo>
                  <a:pt x="1385904" y="-6193"/>
                  <a:pt x="1627031" y="11960"/>
                  <a:pt x="1799435" y="0"/>
                </a:cubicBezTo>
                <a:cubicBezTo>
                  <a:pt x="1971839" y="-11960"/>
                  <a:pt x="2232606" y="-26060"/>
                  <a:pt x="2363437" y="0"/>
                </a:cubicBezTo>
                <a:cubicBezTo>
                  <a:pt x="2494268" y="26060"/>
                  <a:pt x="2964170" y="-19"/>
                  <a:pt x="3142296" y="0"/>
                </a:cubicBezTo>
                <a:cubicBezTo>
                  <a:pt x="3320422" y="19"/>
                  <a:pt x="3579217" y="-13397"/>
                  <a:pt x="3921156" y="0"/>
                </a:cubicBezTo>
                <a:cubicBezTo>
                  <a:pt x="4263095" y="13397"/>
                  <a:pt x="4340304" y="7285"/>
                  <a:pt x="4646302" y="0"/>
                </a:cubicBezTo>
                <a:cubicBezTo>
                  <a:pt x="4952300" y="-7285"/>
                  <a:pt x="5058355" y="7434"/>
                  <a:pt x="5371447" y="0"/>
                </a:cubicBezTo>
                <a:cubicBezTo>
                  <a:pt x="5380176" y="162733"/>
                  <a:pt x="5354495" y="262714"/>
                  <a:pt x="5371447" y="384963"/>
                </a:cubicBezTo>
                <a:cubicBezTo>
                  <a:pt x="5388399" y="507212"/>
                  <a:pt x="5387085" y="650080"/>
                  <a:pt x="5371447" y="740314"/>
                </a:cubicBezTo>
                <a:cubicBezTo>
                  <a:pt x="4985740" y="743799"/>
                  <a:pt x="4952894" y="720081"/>
                  <a:pt x="4592587" y="740314"/>
                </a:cubicBezTo>
                <a:cubicBezTo>
                  <a:pt x="4232280" y="760547"/>
                  <a:pt x="4100024" y="725702"/>
                  <a:pt x="3867442" y="740314"/>
                </a:cubicBezTo>
                <a:cubicBezTo>
                  <a:pt x="3634860" y="754926"/>
                  <a:pt x="3555046" y="741530"/>
                  <a:pt x="3249725" y="740314"/>
                </a:cubicBezTo>
                <a:cubicBezTo>
                  <a:pt x="2944404" y="739098"/>
                  <a:pt x="2765605" y="727327"/>
                  <a:pt x="2632009" y="740314"/>
                </a:cubicBezTo>
                <a:cubicBezTo>
                  <a:pt x="2498413" y="753301"/>
                  <a:pt x="2230079" y="762738"/>
                  <a:pt x="2068007" y="740314"/>
                </a:cubicBezTo>
                <a:cubicBezTo>
                  <a:pt x="1905935" y="717890"/>
                  <a:pt x="1781739" y="718896"/>
                  <a:pt x="1557720" y="740314"/>
                </a:cubicBezTo>
                <a:cubicBezTo>
                  <a:pt x="1333701" y="761732"/>
                  <a:pt x="1265547" y="759668"/>
                  <a:pt x="1047432" y="740314"/>
                </a:cubicBezTo>
                <a:cubicBezTo>
                  <a:pt x="829317" y="720960"/>
                  <a:pt x="266857" y="764823"/>
                  <a:pt x="0" y="740314"/>
                </a:cubicBezTo>
                <a:cubicBezTo>
                  <a:pt x="6179" y="575293"/>
                  <a:pt x="2759" y="502541"/>
                  <a:pt x="0" y="377560"/>
                </a:cubicBezTo>
                <a:cubicBezTo>
                  <a:pt x="-2759" y="252579"/>
                  <a:pt x="14913" y="105642"/>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Task 1.2 Technology and you</a:t>
            </a:r>
          </a:p>
        </p:txBody>
      </p:sp>
      <p:sp>
        <p:nvSpPr>
          <p:cNvPr id="11" name="Rectangle 10">
            <a:extLst>
              <a:ext uri="{FF2B5EF4-FFF2-40B4-BE49-F238E27FC236}">
                <a16:creationId xmlns:a16="http://schemas.microsoft.com/office/drawing/2014/main" id="{2DB85748-5122-CE44-89ED-0CF09C1C91FB}"/>
              </a:ext>
            </a:extLst>
          </p:cNvPr>
          <p:cNvSpPr/>
          <p:nvPr/>
        </p:nvSpPr>
        <p:spPr>
          <a:xfrm>
            <a:off x="724553" y="1470156"/>
            <a:ext cx="4489983" cy="3782328"/>
          </a:xfrm>
          <a:custGeom>
            <a:avLst/>
            <a:gdLst>
              <a:gd name="connsiteX0" fmla="*/ 0 w 4489983"/>
              <a:gd name="connsiteY0" fmla="*/ 0 h 3782328"/>
              <a:gd name="connsiteX1" fmla="*/ 596526 w 4489983"/>
              <a:gd name="connsiteY1" fmla="*/ 0 h 3782328"/>
              <a:gd name="connsiteX2" fmla="*/ 1237952 w 4489983"/>
              <a:gd name="connsiteY2" fmla="*/ 0 h 3782328"/>
              <a:gd name="connsiteX3" fmla="*/ 1789579 w 4489983"/>
              <a:gd name="connsiteY3" fmla="*/ 0 h 3782328"/>
              <a:gd name="connsiteX4" fmla="*/ 2475905 w 4489983"/>
              <a:gd name="connsiteY4" fmla="*/ 0 h 3782328"/>
              <a:gd name="connsiteX5" fmla="*/ 3162231 w 4489983"/>
              <a:gd name="connsiteY5" fmla="*/ 0 h 3782328"/>
              <a:gd name="connsiteX6" fmla="*/ 3893457 w 4489983"/>
              <a:gd name="connsiteY6" fmla="*/ 0 h 3782328"/>
              <a:gd name="connsiteX7" fmla="*/ 4489983 w 4489983"/>
              <a:gd name="connsiteY7" fmla="*/ 0 h 3782328"/>
              <a:gd name="connsiteX8" fmla="*/ 4489983 w 4489983"/>
              <a:gd name="connsiteY8" fmla="*/ 554741 h 3782328"/>
              <a:gd name="connsiteX9" fmla="*/ 4489983 w 4489983"/>
              <a:gd name="connsiteY9" fmla="*/ 1147306 h 3782328"/>
              <a:gd name="connsiteX10" fmla="*/ 4489983 w 4489983"/>
              <a:gd name="connsiteY10" fmla="*/ 1664224 h 3782328"/>
              <a:gd name="connsiteX11" fmla="*/ 4489983 w 4489983"/>
              <a:gd name="connsiteY11" fmla="*/ 2370259 h 3782328"/>
              <a:gd name="connsiteX12" fmla="*/ 4489983 w 4489983"/>
              <a:gd name="connsiteY12" fmla="*/ 3038470 h 3782328"/>
              <a:gd name="connsiteX13" fmla="*/ 4489983 w 4489983"/>
              <a:gd name="connsiteY13" fmla="*/ 3782328 h 3782328"/>
              <a:gd name="connsiteX14" fmla="*/ 3893457 w 4489983"/>
              <a:gd name="connsiteY14" fmla="*/ 3782328 h 3782328"/>
              <a:gd name="connsiteX15" fmla="*/ 3162231 w 4489983"/>
              <a:gd name="connsiteY15" fmla="*/ 3782328 h 3782328"/>
              <a:gd name="connsiteX16" fmla="*/ 2655504 w 4489983"/>
              <a:gd name="connsiteY16" fmla="*/ 3782328 h 3782328"/>
              <a:gd name="connsiteX17" fmla="*/ 2014078 w 4489983"/>
              <a:gd name="connsiteY17" fmla="*/ 3782328 h 3782328"/>
              <a:gd name="connsiteX18" fmla="*/ 1327752 w 4489983"/>
              <a:gd name="connsiteY18" fmla="*/ 3782328 h 3782328"/>
              <a:gd name="connsiteX19" fmla="*/ 641426 w 4489983"/>
              <a:gd name="connsiteY19" fmla="*/ 3782328 h 3782328"/>
              <a:gd name="connsiteX20" fmla="*/ 0 w 4489983"/>
              <a:gd name="connsiteY20" fmla="*/ 3782328 h 3782328"/>
              <a:gd name="connsiteX21" fmla="*/ 0 w 4489983"/>
              <a:gd name="connsiteY21" fmla="*/ 3076293 h 3782328"/>
              <a:gd name="connsiteX22" fmla="*/ 0 w 4489983"/>
              <a:gd name="connsiteY22" fmla="*/ 2559375 h 3782328"/>
              <a:gd name="connsiteX23" fmla="*/ 0 w 4489983"/>
              <a:gd name="connsiteY23" fmla="*/ 1928987 h 3782328"/>
              <a:gd name="connsiteX24" fmla="*/ 0 w 4489983"/>
              <a:gd name="connsiteY24" fmla="*/ 1374246 h 3782328"/>
              <a:gd name="connsiteX25" fmla="*/ 0 w 4489983"/>
              <a:gd name="connsiteY25" fmla="*/ 668211 h 3782328"/>
              <a:gd name="connsiteX26" fmla="*/ 0 w 4489983"/>
              <a:gd name="connsiteY26" fmla="*/ 0 h 378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89983" h="3782328" fill="none" extrusionOk="0">
                <a:moveTo>
                  <a:pt x="0" y="0"/>
                </a:moveTo>
                <a:cubicBezTo>
                  <a:pt x="273992" y="-27310"/>
                  <a:pt x="392304" y="14157"/>
                  <a:pt x="596526" y="0"/>
                </a:cubicBezTo>
                <a:cubicBezTo>
                  <a:pt x="800748" y="-14157"/>
                  <a:pt x="986077" y="-30491"/>
                  <a:pt x="1237952" y="0"/>
                </a:cubicBezTo>
                <a:cubicBezTo>
                  <a:pt x="1489827" y="30491"/>
                  <a:pt x="1514740" y="-15743"/>
                  <a:pt x="1789579" y="0"/>
                </a:cubicBezTo>
                <a:cubicBezTo>
                  <a:pt x="2064418" y="15743"/>
                  <a:pt x="2289546" y="-551"/>
                  <a:pt x="2475905" y="0"/>
                </a:cubicBezTo>
                <a:cubicBezTo>
                  <a:pt x="2662264" y="551"/>
                  <a:pt x="2880659" y="-6850"/>
                  <a:pt x="3162231" y="0"/>
                </a:cubicBezTo>
                <a:cubicBezTo>
                  <a:pt x="3443803" y="6850"/>
                  <a:pt x="3646250" y="16570"/>
                  <a:pt x="3893457" y="0"/>
                </a:cubicBezTo>
                <a:cubicBezTo>
                  <a:pt x="4140664" y="-16570"/>
                  <a:pt x="4306488" y="-22969"/>
                  <a:pt x="4489983" y="0"/>
                </a:cubicBezTo>
                <a:cubicBezTo>
                  <a:pt x="4505025" y="194689"/>
                  <a:pt x="4509666" y="332334"/>
                  <a:pt x="4489983" y="554741"/>
                </a:cubicBezTo>
                <a:cubicBezTo>
                  <a:pt x="4470300" y="777148"/>
                  <a:pt x="4500084" y="904872"/>
                  <a:pt x="4489983" y="1147306"/>
                </a:cubicBezTo>
                <a:cubicBezTo>
                  <a:pt x="4479882" y="1389741"/>
                  <a:pt x="4497311" y="1473981"/>
                  <a:pt x="4489983" y="1664224"/>
                </a:cubicBezTo>
                <a:cubicBezTo>
                  <a:pt x="4482655" y="1854467"/>
                  <a:pt x="4477244" y="2130373"/>
                  <a:pt x="4489983" y="2370259"/>
                </a:cubicBezTo>
                <a:cubicBezTo>
                  <a:pt x="4502722" y="2610145"/>
                  <a:pt x="4484143" y="2879539"/>
                  <a:pt x="4489983" y="3038470"/>
                </a:cubicBezTo>
                <a:cubicBezTo>
                  <a:pt x="4495823" y="3197401"/>
                  <a:pt x="4478391" y="3489737"/>
                  <a:pt x="4489983" y="3782328"/>
                </a:cubicBezTo>
                <a:cubicBezTo>
                  <a:pt x="4303375" y="3795401"/>
                  <a:pt x="4161511" y="3794825"/>
                  <a:pt x="3893457" y="3782328"/>
                </a:cubicBezTo>
                <a:cubicBezTo>
                  <a:pt x="3625403" y="3769831"/>
                  <a:pt x="3437081" y="3785155"/>
                  <a:pt x="3162231" y="3782328"/>
                </a:cubicBezTo>
                <a:cubicBezTo>
                  <a:pt x="2887381" y="3779501"/>
                  <a:pt x="2782758" y="3780795"/>
                  <a:pt x="2655504" y="3782328"/>
                </a:cubicBezTo>
                <a:cubicBezTo>
                  <a:pt x="2528250" y="3783861"/>
                  <a:pt x="2163214" y="3812692"/>
                  <a:pt x="2014078" y="3782328"/>
                </a:cubicBezTo>
                <a:cubicBezTo>
                  <a:pt x="1864942" y="3751964"/>
                  <a:pt x="1571321" y="3780869"/>
                  <a:pt x="1327752" y="3782328"/>
                </a:cubicBezTo>
                <a:cubicBezTo>
                  <a:pt x="1084183" y="3783787"/>
                  <a:pt x="852294" y="3790651"/>
                  <a:pt x="641426" y="3782328"/>
                </a:cubicBezTo>
                <a:cubicBezTo>
                  <a:pt x="430558" y="3774005"/>
                  <a:pt x="196881" y="3755069"/>
                  <a:pt x="0" y="3782328"/>
                </a:cubicBezTo>
                <a:cubicBezTo>
                  <a:pt x="14938" y="3486649"/>
                  <a:pt x="6063" y="3361230"/>
                  <a:pt x="0" y="3076293"/>
                </a:cubicBezTo>
                <a:cubicBezTo>
                  <a:pt x="-6063" y="2791357"/>
                  <a:pt x="-6248" y="2674459"/>
                  <a:pt x="0" y="2559375"/>
                </a:cubicBezTo>
                <a:cubicBezTo>
                  <a:pt x="6248" y="2444291"/>
                  <a:pt x="17142" y="2130072"/>
                  <a:pt x="0" y="1928987"/>
                </a:cubicBezTo>
                <a:cubicBezTo>
                  <a:pt x="-17142" y="1727902"/>
                  <a:pt x="7158" y="1536667"/>
                  <a:pt x="0" y="1374246"/>
                </a:cubicBezTo>
                <a:cubicBezTo>
                  <a:pt x="-7158" y="1211825"/>
                  <a:pt x="33253" y="862788"/>
                  <a:pt x="0" y="668211"/>
                </a:cubicBezTo>
                <a:cubicBezTo>
                  <a:pt x="-33253" y="473634"/>
                  <a:pt x="21421" y="169004"/>
                  <a:pt x="0" y="0"/>
                </a:cubicBezTo>
                <a:close/>
              </a:path>
              <a:path w="4489983" h="3782328" stroke="0" extrusionOk="0">
                <a:moveTo>
                  <a:pt x="0" y="0"/>
                </a:moveTo>
                <a:cubicBezTo>
                  <a:pt x="138572" y="16193"/>
                  <a:pt x="383601" y="6315"/>
                  <a:pt x="596526" y="0"/>
                </a:cubicBezTo>
                <a:cubicBezTo>
                  <a:pt x="809451" y="-6315"/>
                  <a:pt x="1021827" y="-12249"/>
                  <a:pt x="1148153" y="0"/>
                </a:cubicBezTo>
                <a:cubicBezTo>
                  <a:pt x="1274479" y="12249"/>
                  <a:pt x="1457927" y="10667"/>
                  <a:pt x="1744679" y="0"/>
                </a:cubicBezTo>
                <a:cubicBezTo>
                  <a:pt x="2031431" y="-10667"/>
                  <a:pt x="2131554" y="23306"/>
                  <a:pt x="2296306" y="0"/>
                </a:cubicBezTo>
                <a:cubicBezTo>
                  <a:pt x="2461058" y="-23306"/>
                  <a:pt x="2848424" y="-22789"/>
                  <a:pt x="3027531" y="0"/>
                </a:cubicBezTo>
                <a:cubicBezTo>
                  <a:pt x="3206638" y="22789"/>
                  <a:pt x="3609068" y="-9347"/>
                  <a:pt x="3758757" y="0"/>
                </a:cubicBezTo>
                <a:cubicBezTo>
                  <a:pt x="3908446" y="9347"/>
                  <a:pt x="4189029" y="17161"/>
                  <a:pt x="4489983" y="0"/>
                </a:cubicBezTo>
                <a:cubicBezTo>
                  <a:pt x="4516115" y="145659"/>
                  <a:pt x="4474561" y="462825"/>
                  <a:pt x="4489983" y="668211"/>
                </a:cubicBezTo>
                <a:cubicBezTo>
                  <a:pt x="4505405" y="873597"/>
                  <a:pt x="4518001" y="1125206"/>
                  <a:pt x="4489983" y="1336423"/>
                </a:cubicBezTo>
                <a:cubicBezTo>
                  <a:pt x="4461965" y="1547640"/>
                  <a:pt x="4516956" y="1779800"/>
                  <a:pt x="4489983" y="1966811"/>
                </a:cubicBezTo>
                <a:cubicBezTo>
                  <a:pt x="4463010" y="2153822"/>
                  <a:pt x="4465414" y="2409769"/>
                  <a:pt x="4489983" y="2672845"/>
                </a:cubicBezTo>
                <a:cubicBezTo>
                  <a:pt x="4514552" y="2935921"/>
                  <a:pt x="4519010" y="3234117"/>
                  <a:pt x="4489983" y="3782328"/>
                </a:cubicBezTo>
                <a:cubicBezTo>
                  <a:pt x="4211541" y="3762086"/>
                  <a:pt x="4072033" y="3792737"/>
                  <a:pt x="3803657" y="3782328"/>
                </a:cubicBezTo>
                <a:cubicBezTo>
                  <a:pt x="3535281" y="3771919"/>
                  <a:pt x="3326685" y="3764748"/>
                  <a:pt x="3207131" y="3782328"/>
                </a:cubicBezTo>
                <a:cubicBezTo>
                  <a:pt x="3087577" y="3799908"/>
                  <a:pt x="2815451" y="3779171"/>
                  <a:pt x="2655504" y="3782328"/>
                </a:cubicBezTo>
                <a:cubicBezTo>
                  <a:pt x="2495557" y="3785485"/>
                  <a:pt x="2291098" y="3797191"/>
                  <a:pt x="2148778" y="3782328"/>
                </a:cubicBezTo>
                <a:cubicBezTo>
                  <a:pt x="2006458" y="3767465"/>
                  <a:pt x="1752198" y="3785706"/>
                  <a:pt x="1642051" y="3782328"/>
                </a:cubicBezTo>
                <a:cubicBezTo>
                  <a:pt x="1531904" y="3778950"/>
                  <a:pt x="1376749" y="3763107"/>
                  <a:pt x="1135324" y="3782328"/>
                </a:cubicBezTo>
                <a:cubicBezTo>
                  <a:pt x="893899" y="3801549"/>
                  <a:pt x="477818" y="3775018"/>
                  <a:pt x="0" y="3782328"/>
                </a:cubicBezTo>
                <a:cubicBezTo>
                  <a:pt x="22289" y="3589948"/>
                  <a:pt x="-30421" y="3294980"/>
                  <a:pt x="0" y="3114117"/>
                </a:cubicBezTo>
                <a:cubicBezTo>
                  <a:pt x="30421" y="2933254"/>
                  <a:pt x="-12790" y="2651837"/>
                  <a:pt x="0" y="2445905"/>
                </a:cubicBezTo>
                <a:cubicBezTo>
                  <a:pt x="12790" y="2239973"/>
                  <a:pt x="-5083" y="2074309"/>
                  <a:pt x="0" y="1777694"/>
                </a:cubicBezTo>
                <a:cubicBezTo>
                  <a:pt x="5083" y="1481079"/>
                  <a:pt x="-19309" y="1308341"/>
                  <a:pt x="0" y="1147306"/>
                </a:cubicBezTo>
                <a:cubicBezTo>
                  <a:pt x="19309" y="986271"/>
                  <a:pt x="47699" y="307443"/>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n-US" sz="2400" dirty="0">
                <a:highlight>
                  <a:srgbClr val="FFFF00"/>
                </a:highlight>
                <a:latin typeface="Courier New" panose="02070309020205020404" pitchFamily="49" charset="0"/>
                <a:cs typeface="Courier New" panose="02070309020205020404" pitchFamily="49" charset="0"/>
              </a:rPr>
              <a:t>K</a:t>
            </a:r>
            <a:r>
              <a:rPr lang="en-US" sz="2400" dirty="0">
                <a:latin typeface="Courier New" panose="02070309020205020404" pitchFamily="49" charset="0"/>
                <a:cs typeface="Courier New" panose="02070309020205020404" pitchFamily="49" charset="0"/>
              </a:rPr>
              <a:t> Help students get started.</a:t>
            </a:r>
          </a:p>
          <a:p>
            <a:r>
              <a:rPr lang="en-US" sz="2400" dirty="0">
                <a:highlight>
                  <a:srgbClr val="FFFF00"/>
                </a:highlight>
                <a:latin typeface="Courier New" panose="02070309020205020404" pitchFamily="49" charset="0"/>
                <a:cs typeface="Courier New" panose="02070309020205020404" pitchFamily="49" charset="0"/>
              </a:rPr>
              <a:t>A</a:t>
            </a:r>
            <a:r>
              <a:rPr lang="en-US" sz="2400" dirty="0">
                <a:latin typeface="Courier New" panose="02070309020205020404" pitchFamily="49" charset="0"/>
                <a:cs typeface="Courier New" panose="02070309020205020404" pitchFamily="49" charset="0"/>
              </a:rPr>
              <a:t> Learn about different experiences and understand your own </a:t>
            </a:r>
          </a:p>
          <a:p>
            <a:r>
              <a:rPr lang="en-US" sz="2400" dirty="0">
                <a:highlight>
                  <a:srgbClr val="FFFF00"/>
                </a:highlight>
                <a:latin typeface="Courier New" panose="02070309020205020404" pitchFamily="49" charset="0"/>
                <a:cs typeface="Courier New" panose="02070309020205020404" pitchFamily="49" charset="0"/>
              </a:rPr>
              <a:t>R</a:t>
            </a:r>
            <a:r>
              <a:rPr lang="en-US" sz="2400" dirty="0">
                <a:latin typeface="Courier New" panose="02070309020205020404" pitchFamily="49" charset="0"/>
                <a:cs typeface="Courier New" panose="02070309020205020404" pitchFamily="49" charset="0"/>
              </a:rPr>
              <a:t> Examine why some things are different and some the same.</a:t>
            </a:r>
          </a:p>
          <a:p>
            <a:r>
              <a:rPr lang="en-US" sz="2400" dirty="0">
                <a:highlight>
                  <a:srgbClr val="FFFF00"/>
                </a:highlight>
                <a:latin typeface="Courier New" panose="02070309020205020404" pitchFamily="49" charset="0"/>
                <a:cs typeface="Courier New" panose="02070309020205020404" pitchFamily="49" charset="0"/>
              </a:rPr>
              <a:t>E</a:t>
            </a:r>
            <a:r>
              <a:rPr lang="en-US" sz="2400" dirty="0">
                <a:latin typeface="Courier New" panose="02070309020205020404" pitchFamily="49" charset="0"/>
                <a:cs typeface="Courier New" panose="02070309020205020404" pitchFamily="49" charset="0"/>
              </a:rPr>
              <a:t> Opportunity to discuss</a:t>
            </a:r>
          </a:p>
        </p:txBody>
      </p:sp>
      <p:sp>
        <p:nvSpPr>
          <p:cNvPr id="12" name="Subtitle 2">
            <a:extLst>
              <a:ext uri="{FF2B5EF4-FFF2-40B4-BE49-F238E27FC236}">
                <a16:creationId xmlns:a16="http://schemas.microsoft.com/office/drawing/2014/main" id="{B7151B69-F686-0A4C-8F99-1336DB5E887F}"/>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306899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45F1FC-2984-8B40-AF4E-34FAC5641EBD}"/>
              </a:ext>
            </a:extLst>
          </p:cNvPr>
          <p:cNvSpPr/>
          <p:nvPr/>
        </p:nvSpPr>
        <p:spPr>
          <a:xfrm>
            <a:off x="228975" y="729842"/>
            <a:ext cx="11734050" cy="5180701"/>
          </a:xfrm>
          <a:custGeom>
            <a:avLst/>
            <a:gdLst>
              <a:gd name="connsiteX0" fmla="*/ 0 w 11734050"/>
              <a:gd name="connsiteY0" fmla="*/ 0 h 5180701"/>
              <a:gd name="connsiteX1" fmla="*/ 924919 w 11734050"/>
              <a:gd name="connsiteY1" fmla="*/ 0 h 5180701"/>
              <a:gd name="connsiteX2" fmla="*/ 1732498 w 11734050"/>
              <a:gd name="connsiteY2" fmla="*/ 0 h 5180701"/>
              <a:gd name="connsiteX3" fmla="*/ 2540077 w 11734050"/>
              <a:gd name="connsiteY3" fmla="*/ 0 h 5180701"/>
              <a:gd name="connsiteX4" fmla="*/ 3464996 w 11734050"/>
              <a:gd name="connsiteY4" fmla="*/ 0 h 5180701"/>
              <a:gd name="connsiteX5" fmla="*/ 4272575 w 11734050"/>
              <a:gd name="connsiteY5" fmla="*/ 0 h 5180701"/>
              <a:gd name="connsiteX6" fmla="*/ 4610791 w 11734050"/>
              <a:gd name="connsiteY6" fmla="*/ 0 h 5180701"/>
              <a:gd name="connsiteX7" fmla="*/ 4949008 w 11734050"/>
              <a:gd name="connsiteY7" fmla="*/ 0 h 5180701"/>
              <a:gd name="connsiteX8" fmla="*/ 5756587 w 11734050"/>
              <a:gd name="connsiteY8" fmla="*/ 0 h 5180701"/>
              <a:gd name="connsiteX9" fmla="*/ 6564166 w 11734050"/>
              <a:gd name="connsiteY9" fmla="*/ 0 h 5180701"/>
              <a:gd name="connsiteX10" fmla="*/ 7371744 w 11734050"/>
              <a:gd name="connsiteY10" fmla="*/ 0 h 5180701"/>
              <a:gd name="connsiteX11" fmla="*/ 7709961 w 11734050"/>
              <a:gd name="connsiteY11" fmla="*/ 0 h 5180701"/>
              <a:gd name="connsiteX12" fmla="*/ 8165518 w 11734050"/>
              <a:gd name="connsiteY12" fmla="*/ 0 h 5180701"/>
              <a:gd name="connsiteX13" fmla="*/ 8738416 w 11734050"/>
              <a:gd name="connsiteY13" fmla="*/ 0 h 5180701"/>
              <a:gd name="connsiteX14" fmla="*/ 9076633 w 11734050"/>
              <a:gd name="connsiteY14" fmla="*/ 0 h 5180701"/>
              <a:gd name="connsiteX15" fmla="*/ 9649531 w 11734050"/>
              <a:gd name="connsiteY15" fmla="*/ 0 h 5180701"/>
              <a:gd name="connsiteX16" fmla="*/ 10222428 w 11734050"/>
              <a:gd name="connsiteY16" fmla="*/ 0 h 5180701"/>
              <a:gd name="connsiteX17" fmla="*/ 10677986 w 11734050"/>
              <a:gd name="connsiteY17" fmla="*/ 0 h 5180701"/>
              <a:gd name="connsiteX18" fmla="*/ 11734050 w 11734050"/>
              <a:gd name="connsiteY18" fmla="*/ 0 h 5180701"/>
              <a:gd name="connsiteX19" fmla="*/ 11734050 w 11734050"/>
              <a:gd name="connsiteY19" fmla="*/ 699395 h 5180701"/>
              <a:gd name="connsiteX20" fmla="*/ 11734050 w 11734050"/>
              <a:gd name="connsiteY20" fmla="*/ 1243368 h 5180701"/>
              <a:gd name="connsiteX21" fmla="*/ 11734050 w 11734050"/>
              <a:gd name="connsiteY21" fmla="*/ 1839149 h 5180701"/>
              <a:gd name="connsiteX22" fmla="*/ 11734050 w 11734050"/>
              <a:gd name="connsiteY22" fmla="*/ 2434929 h 5180701"/>
              <a:gd name="connsiteX23" fmla="*/ 11734050 w 11734050"/>
              <a:gd name="connsiteY23" fmla="*/ 3030710 h 5180701"/>
              <a:gd name="connsiteX24" fmla="*/ 11734050 w 11734050"/>
              <a:gd name="connsiteY24" fmla="*/ 3522877 h 5180701"/>
              <a:gd name="connsiteX25" fmla="*/ 11734050 w 11734050"/>
              <a:gd name="connsiteY25" fmla="*/ 4066850 h 5180701"/>
              <a:gd name="connsiteX26" fmla="*/ 11734050 w 11734050"/>
              <a:gd name="connsiteY26" fmla="*/ 4610824 h 5180701"/>
              <a:gd name="connsiteX27" fmla="*/ 11734050 w 11734050"/>
              <a:gd name="connsiteY27" fmla="*/ 5180701 h 5180701"/>
              <a:gd name="connsiteX28" fmla="*/ 11043812 w 11734050"/>
              <a:gd name="connsiteY28" fmla="*/ 5180701 h 5180701"/>
              <a:gd name="connsiteX29" fmla="*/ 10588255 w 11734050"/>
              <a:gd name="connsiteY29" fmla="*/ 5180701 h 5180701"/>
              <a:gd name="connsiteX30" fmla="*/ 10250038 w 11734050"/>
              <a:gd name="connsiteY30" fmla="*/ 5180701 h 5180701"/>
              <a:gd name="connsiteX31" fmla="*/ 9911821 w 11734050"/>
              <a:gd name="connsiteY31" fmla="*/ 5180701 h 5180701"/>
              <a:gd name="connsiteX32" fmla="*/ 9221583 w 11734050"/>
              <a:gd name="connsiteY32" fmla="*/ 5180701 h 5180701"/>
              <a:gd name="connsiteX33" fmla="*/ 8296664 w 11734050"/>
              <a:gd name="connsiteY33" fmla="*/ 5180701 h 5180701"/>
              <a:gd name="connsiteX34" fmla="*/ 7489085 w 11734050"/>
              <a:gd name="connsiteY34" fmla="*/ 5180701 h 5180701"/>
              <a:gd name="connsiteX35" fmla="*/ 6916187 w 11734050"/>
              <a:gd name="connsiteY35" fmla="*/ 5180701 h 5180701"/>
              <a:gd name="connsiteX36" fmla="*/ 5991268 w 11734050"/>
              <a:gd name="connsiteY36" fmla="*/ 5180701 h 5180701"/>
              <a:gd name="connsiteX37" fmla="*/ 5183689 w 11734050"/>
              <a:gd name="connsiteY37" fmla="*/ 5180701 h 5180701"/>
              <a:gd name="connsiteX38" fmla="*/ 4728132 w 11734050"/>
              <a:gd name="connsiteY38" fmla="*/ 5180701 h 5180701"/>
              <a:gd name="connsiteX39" fmla="*/ 4389915 w 11734050"/>
              <a:gd name="connsiteY39" fmla="*/ 5180701 h 5180701"/>
              <a:gd name="connsiteX40" fmla="*/ 3582336 w 11734050"/>
              <a:gd name="connsiteY40" fmla="*/ 5180701 h 5180701"/>
              <a:gd name="connsiteX41" fmla="*/ 3009439 w 11734050"/>
              <a:gd name="connsiteY41" fmla="*/ 5180701 h 5180701"/>
              <a:gd name="connsiteX42" fmla="*/ 2553881 w 11734050"/>
              <a:gd name="connsiteY42" fmla="*/ 5180701 h 5180701"/>
              <a:gd name="connsiteX43" fmla="*/ 1980984 w 11734050"/>
              <a:gd name="connsiteY43" fmla="*/ 5180701 h 5180701"/>
              <a:gd name="connsiteX44" fmla="*/ 1056064 w 11734050"/>
              <a:gd name="connsiteY44" fmla="*/ 5180701 h 5180701"/>
              <a:gd name="connsiteX45" fmla="*/ 600507 w 11734050"/>
              <a:gd name="connsiteY45" fmla="*/ 5180701 h 5180701"/>
              <a:gd name="connsiteX46" fmla="*/ 0 w 11734050"/>
              <a:gd name="connsiteY46" fmla="*/ 5180701 h 5180701"/>
              <a:gd name="connsiteX47" fmla="*/ 0 w 11734050"/>
              <a:gd name="connsiteY47" fmla="*/ 4688534 h 5180701"/>
              <a:gd name="connsiteX48" fmla="*/ 0 w 11734050"/>
              <a:gd name="connsiteY48" fmla="*/ 3989140 h 5180701"/>
              <a:gd name="connsiteX49" fmla="*/ 0 w 11734050"/>
              <a:gd name="connsiteY49" fmla="*/ 3341552 h 5180701"/>
              <a:gd name="connsiteX50" fmla="*/ 0 w 11734050"/>
              <a:gd name="connsiteY50" fmla="*/ 2745772 h 5180701"/>
              <a:gd name="connsiteX51" fmla="*/ 0 w 11734050"/>
              <a:gd name="connsiteY51" fmla="*/ 1994570 h 5180701"/>
              <a:gd name="connsiteX52" fmla="*/ 0 w 11734050"/>
              <a:gd name="connsiteY52" fmla="*/ 1295175 h 5180701"/>
              <a:gd name="connsiteX53" fmla="*/ 0 w 11734050"/>
              <a:gd name="connsiteY53" fmla="*/ 647588 h 5180701"/>
              <a:gd name="connsiteX54" fmla="*/ 0 w 11734050"/>
              <a:gd name="connsiteY54" fmla="*/ 0 h 518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734050" h="5180701" fill="none" extrusionOk="0">
                <a:moveTo>
                  <a:pt x="0" y="0"/>
                </a:moveTo>
                <a:cubicBezTo>
                  <a:pt x="393448" y="10614"/>
                  <a:pt x="617339" y="12737"/>
                  <a:pt x="924919" y="0"/>
                </a:cubicBezTo>
                <a:cubicBezTo>
                  <a:pt x="1232499" y="-12737"/>
                  <a:pt x="1419301" y="31233"/>
                  <a:pt x="1732498" y="0"/>
                </a:cubicBezTo>
                <a:cubicBezTo>
                  <a:pt x="2045695" y="-31233"/>
                  <a:pt x="2364252" y="7913"/>
                  <a:pt x="2540077" y="0"/>
                </a:cubicBezTo>
                <a:cubicBezTo>
                  <a:pt x="2715902" y="-7913"/>
                  <a:pt x="3088825" y="38164"/>
                  <a:pt x="3464996" y="0"/>
                </a:cubicBezTo>
                <a:cubicBezTo>
                  <a:pt x="3841167" y="-38164"/>
                  <a:pt x="3870765" y="-23803"/>
                  <a:pt x="4272575" y="0"/>
                </a:cubicBezTo>
                <a:cubicBezTo>
                  <a:pt x="4674385" y="23803"/>
                  <a:pt x="4494661" y="-9157"/>
                  <a:pt x="4610791" y="0"/>
                </a:cubicBezTo>
                <a:cubicBezTo>
                  <a:pt x="4726921" y="9157"/>
                  <a:pt x="4870967" y="-406"/>
                  <a:pt x="4949008" y="0"/>
                </a:cubicBezTo>
                <a:cubicBezTo>
                  <a:pt x="5027049" y="406"/>
                  <a:pt x="5462382" y="35115"/>
                  <a:pt x="5756587" y="0"/>
                </a:cubicBezTo>
                <a:cubicBezTo>
                  <a:pt x="6050792" y="-35115"/>
                  <a:pt x="6357403" y="-20329"/>
                  <a:pt x="6564166" y="0"/>
                </a:cubicBezTo>
                <a:cubicBezTo>
                  <a:pt x="6770929" y="20329"/>
                  <a:pt x="7111546" y="17978"/>
                  <a:pt x="7371744" y="0"/>
                </a:cubicBezTo>
                <a:cubicBezTo>
                  <a:pt x="7631942" y="-17978"/>
                  <a:pt x="7579122" y="-1619"/>
                  <a:pt x="7709961" y="0"/>
                </a:cubicBezTo>
                <a:cubicBezTo>
                  <a:pt x="7840800" y="1619"/>
                  <a:pt x="8050716" y="15442"/>
                  <a:pt x="8165518" y="0"/>
                </a:cubicBezTo>
                <a:cubicBezTo>
                  <a:pt x="8280320" y="-15442"/>
                  <a:pt x="8508258" y="-21691"/>
                  <a:pt x="8738416" y="0"/>
                </a:cubicBezTo>
                <a:cubicBezTo>
                  <a:pt x="8968574" y="21691"/>
                  <a:pt x="8945314" y="6681"/>
                  <a:pt x="9076633" y="0"/>
                </a:cubicBezTo>
                <a:cubicBezTo>
                  <a:pt x="9207952" y="-6681"/>
                  <a:pt x="9442737" y="-26111"/>
                  <a:pt x="9649531" y="0"/>
                </a:cubicBezTo>
                <a:cubicBezTo>
                  <a:pt x="9856325" y="26111"/>
                  <a:pt x="10065489" y="19357"/>
                  <a:pt x="10222428" y="0"/>
                </a:cubicBezTo>
                <a:cubicBezTo>
                  <a:pt x="10379367" y="-19357"/>
                  <a:pt x="10543904" y="1677"/>
                  <a:pt x="10677986" y="0"/>
                </a:cubicBezTo>
                <a:cubicBezTo>
                  <a:pt x="10812068" y="-1677"/>
                  <a:pt x="11263797" y="20493"/>
                  <a:pt x="11734050" y="0"/>
                </a:cubicBezTo>
                <a:cubicBezTo>
                  <a:pt x="11757728" y="281284"/>
                  <a:pt x="11703106" y="360823"/>
                  <a:pt x="11734050" y="699395"/>
                </a:cubicBezTo>
                <a:cubicBezTo>
                  <a:pt x="11764994" y="1037967"/>
                  <a:pt x="11759454" y="1010881"/>
                  <a:pt x="11734050" y="1243368"/>
                </a:cubicBezTo>
                <a:cubicBezTo>
                  <a:pt x="11708646" y="1475855"/>
                  <a:pt x="11753527" y="1556427"/>
                  <a:pt x="11734050" y="1839149"/>
                </a:cubicBezTo>
                <a:cubicBezTo>
                  <a:pt x="11714573" y="2121871"/>
                  <a:pt x="11706508" y="2238579"/>
                  <a:pt x="11734050" y="2434929"/>
                </a:cubicBezTo>
                <a:cubicBezTo>
                  <a:pt x="11761592" y="2631279"/>
                  <a:pt x="11752961" y="2883682"/>
                  <a:pt x="11734050" y="3030710"/>
                </a:cubicBezTo>
                <a:cubicBezTo>
                  <a:pt x="11715139" y="3177738"/>
                  <a:pt x="11735334" y="3406217"/>
                  <a:pt x="11734050" y="3522877"/>
                </a:cubicBezTo>
                <a:cubicBezTo>
                  <a:pt x="11732766" y="3639537"/>
                  <a:pt x="11723327" y="3814794"/>
                  <a:pt x="11734050" y="4066850"/>
                </a:cubicBezTo>
                <a:cubicBezTo>
                  <a:pt x="11744773" y="4318906"/>
                  <a:pt x="11751305" y="4367314"/>
                  <a:pt x="11734050" y="4610824"/>
                </a:cubicBezTo>
                <a:cubicBezTo>
                  <a:pt x="11716795" y="4854334"/>
                  <a:pt x="11753584" y="5025010"/>
                  <a:pt x="11734050" y="5180701"/>
                </a:cubicBezTo>
                <a:cubicBezTo>
                  <a:pt x="11497892" y="5206141"/>
                  <a:pt x="11257957" y="5177844"/>
                  <a:pt x="11043812" y="5180701"/>
                </a:cubicBezTo>
                <a:cubicBezTo>
                  <a:pt x="10829667" y="5183558"/>
                  <a:pt x="10788217" y="5193236"/>
                  <a:pt x="10588255" y="5180701"/>
                </a:cubicBezTo>
                <a:cubicBezTo>
                  <a:pt x="10388293" y="5168166"/>
                  <a:pt x="10416103" y="5177352"/>
                  <a:pt x="10250038" y="5180701"/>
                </a:cubicBezTo>
                <a:cubicBezTo>
                  <a:pt x="10083973" y="5184050"/>
                  <a:pt x="10001996" y="5193835"/>
                  <a:pt x="9911821" y="5180701"/>
                </a:cubicBezTo>
                <a:cubicBezTo>
                  <a:pt x="9821646" y="5167567"/>
                  <a:pt x="9371413" y="5167280"/>
                  <a:pt x="9221583" y="5180701"/>
                </a:cubicBezTo>
                <a:cubicBezTo>
                  <a:pt x="9071753" y="5194122"/>
                  <a:pt x="8503611" y="5160130"/>
                  <a:pt x="8296664" y="5180701"/>
                </a:cubicBezTo>
                <a:cubicBezTo>
                  <a:pt x="8089717" y="5201272"/>
                  <a:pt x="7788000" y="5141336"/>
                  <a:pt x="7489085" y="5180701"/>
                </a:cubicBezTo>
                <a:cubicBezTo>
                  <a:pt x="7190170" y="5220066"/>
                  <a:pt x="7063573" y="5185175"/>
                  <a:pt x="6916187" y="5180701"/>
                </a:cubicBezTo>
                <a:cubicBezTo>
                  <a:pt x="6768801" y="5176227"/>
                  <a:pt x="6329701" y="5219639"/>
                  <a:pt x="5991268" y="5180701"/>
                </a:cubicBezTo>
                <a:cubicBezTo>
                  <a:pt x="5652835" y="5141763"/>
                  <a:pt x="5413300" y="5201066"/>
                  <a:pt x="5183689" y="5180701"/>
                </a:cubicBezTo>
                <a:cubicBezTo>
                  <a:pt x="4954078" y="5160336"/>
                  <a:pt x="4952137" y="5162589"/>
                  <a:pt x="4728132" y="5180701"/>
                </a:cubicBezTo>
                <a:cubicBezTo>
                  <a:pt x="4504127" y="5198813"/>
                  <a:pt x="4526770" y="5189665"/>
                  <a:pt x="4389915" y="5180701"/>
                </a:cubicBezTo>
                <a:cubicBezTo>
                  <a:pt x="4253060" y="5171737"/>
                  <a:pt x="3745043" y="5193449"/>
                  <a:pt x="3582336" y="5180701"/>
                </a:cubicBezTo>
                <a:cubicBezTo>
                  <a:pt x="3419629" y="5167953"/>
                  <a:pt x="3141059" y="5167906"/>
                  <a:pt x="3009439" y="5180701"/>
                </a:cubicBezTo>
                <a:cubicBezTo>
                  <a:pt x="2877819" y="5193496"/>
                  <a:pt x="2654897" y="5162720"/>
                  <a:pt x="2553881" y="5180701"/>
                </a:cubicBezTo>
                <a:cubicBezTo>
                  <a:pt x="2452865" y="5198682"/>
                  <a:pt x="2175980" y="5179841"/>
                  <a:pt x="1980984" y="5180701"/>
                </a:cubicBezTo>
                <a:cubicBezTo>
                  <a:pt x="1785988" y="5181561"/>
                  <a:pt x="1362171" y="5139635"/>
                  <a:pt x="1056064" y="5180701"/>
                </a:cubicBezTo>
                <a:cubicBezTo>
                  <a:pt x="749957" y="5221767"/>
                  <a:pt x="761354" y="5201620"/>
                  <a:pt x="600507" y="5180701"/>
                </a:cubicBezTo>
                <a:cubicBezTo>
                  <a:pt x="439660" y="5159782"/>
                  <a:pt x="246956" y="5183867"/>
                  <a:pt x="0" y="5180701"/>
                </a:cubicBezTo>
                <a:cubicBezTo>
                  <a:pt x="-2404" y="5033872"/>
                  <a:pt x="17869" y="4920658"/>
                  <a:pt x="0" y="4688534"/>
                </a:cubicBezTo>
                <a:cubicBezTo>
                  <a:pt x="-17869" y="4456410"/>
                  <a:pt x="21423" y="4305801"/>
                  <a:pt x="0" y="3989140"/>
                </a:cubicBezTo>
                <a:cubicBezTo>
                  <a:pt x="-21423" y="3672479"/>
                  <a:pt x="-23175" y="3566535"/>
                  <a:pt x="0" y="3341552"/>
                </a:cubicBezTo>
                <a:cubicBezTo>
                  <a:pt x="23175" y="3116569"/>
                  <a:pt x="10679" y="2985927"/>
                  <a:pt x="0" y="2745772"/>
                </a:cubicBezTo>
                <a:cubicBezTo>
                  <a:pt x="-10679" y="2505617"/>
                  <a:pt x="-22058" y="2155082"/>
                  <a:pt x="0" y="1994570"/>
                </a:cubicBezTo>
                <a:cubicBezTo>
                  <a:pt x="22058" y="1834058"/>
                  <a:pt x="3982" y="1477988"/>
                  <a:pt x="0" y="1295175"/>
                </a:cubicBezTo>
                <a:cubicBezTo>
                  <a:pt x="-3982" y="1112363"/>
                  <a:pt x="25608" y="925153"/>
                  <a:pt x="0" y="647588"/>
                </a:cubicBezTo>
                <a:cubicBezTo>
                  <a:pt x="-25608" y="370023"/>
                  <a:pt x="21044" y="182052"/>
                  <a:pt x="0" y="0"/>
                </a:cubicBezTo>
                <a:close/>
              </a:path>
              <a:path w="11734050" h="5180701" stroke="0" extrusionOk="0">
                <a:moveTo>
                  <a:pt x="0" y="0"/>
                </a:moveTo>
                <a:cubicBezTo>
                  <a:pt x="137054" y="2504"/>
                  <a:pt x="367737" y="2105"/>
                  <a:pt x="572898" y="0"/>
                </a:cubicBezTo>
                <a:cubicBezTo>
                  <a:pt x="778059" y="-2105"/>
                  <a:pt x="861518" y="-5409"/>
                  <a:pt x="1028455" y="0"/>
                </a:cubicBezTo>
                <a:cubicBezTo>
                  <a:pt x="1195392" y="5409"/>
                  <a:pt x="1397119" y="15065"/>
                  <a:pt x="1601353" y="0"/>
                </a:cubicBezTo>
                <a:cubicBezTo>
                  <a:pt x="1805587" y="-15065"/>
                  <a:pt x="1950187" y="-19783"/>
                  <a:pt x="2056910" y="0"/>
                </a:cubicBezTo>
                <a:cubicBezTo>
                  <a:pt x="2163633" y="19783"/>
                  <a:pt x="2553542" y="-12271"/>
                  <a:pt x="2981829" y="0"/>
                </a:cubicBezTo>
                <a:cubicBezTo>
                  <a:pt x="3410116" y="12271"/>
                  <a:pt x="3453462" y="28913"/>
                  <a:pt x="3906748" y="0"/>
                </a:cubicBezTo>
                <a:cubicBezTo>
                  <a:pt x="4360034" y="-28913"/>
                  <a:pt x="4324303" y="10315"/>
                  <a:pt x="4714327" y="0"/>
                </a:cubicBezTo>
                <a:cubicBezTo>
                  <a:pt x="5104351" y="-10315"/>
                  <a:pt x="5267623" y="-24708"/>
                  <a:pt x="5521906" y="0"/>
                </a:cubicBezTo>
                <a:cubicBezTo>
                  <a:pt x="5776189" y="24708"/>
                  <a:pt x="6158223" y="-18835"/>
                  <a:pt x="6446825" y="0"/>
                </a:cubicBezTo>
                <a:cubicBezTo>
                  <a:pt x="6735427" y="18835"/>
                  <a:pt x="6702531" y="-6093"/>
                  <a:pt x="6785042" y="0"/>
                </a:cubicBezTo>
                <a:cubicBezTo>
                  <a:pt x="6867553" y="6093"/>
                  <a:pt x="7232952" y="31312"/>
                  <a:pt x="7475280" y="0"/>
                </a:cubicBezTo>
                <a:cubicBezTo>
                  <a:pt x="7717608" y="-31312"/>
                  <a:pt x="7979184" y="21591"/>
                  <a:pt x="8165518" y="0"/>
                </a:cubicBezTo>
                <a:cubicBezTo>
                  <a:pt x="8351852" y="-21591"/>
                  <a:pt x="8764373" y="-14794"/>
                  <a:pt x="8973097" y="0"/>
                </a:cubicBezTo>
                <a:cubicBezTo>
                  <a:pt x="9181821" y="14794"/>
                  <a:pt x="9596330" y="-31783"/>
                  <a:pt x="9780676" y="0"/>
                </a:cubicBezTo>
                <a:cubicBezTo>
                  <a:pt x="9965022" y="31783"/>
                  <a:pt x="10286485" y="6597"/>
                  <a:pt x="10705595" y="0"/>
                </a:cubicBezTo>
                <a:cubicBezTo>
                  <a:pt x="11124705" y="-6597"/>
                  <a:pt x="11445365" y="28617"/>
                  <a:pt x="11734050" y="0"/>
                </a:cubicBezTo>
                <a:cubicBezTo>
                  <a:pt x="11727086" y="143799"/>
                  <a:pt x="11731873" y="338208"/>
                  <a:pt x="11734050" y="647588"/>
                </a:cubicBezTo>
                <a:cubicBezTo>
                  <a:pt x="11736227" y="956968"/>
                  <a:pt x="11714939" y="1109668"/>
                  <a:pt x="11734050" y="1243368"/>
                </a:cubicBezTo>
                <a:cubicBezTo>
                  <a:pt x="11753161" y="1377068"/>
                  <a:pt x="11706654" y="1726787"/>
                  <a:pt x="11734050" y="1942763"/>
                </a:cubicBezTo>
                <a:cubicBezTo>
                  <a:pt x="11761446" y="2158740"/>
                  <a:pt x="11732575" y="2282694"/>
                  <a:pt x="11734050" y="2590351"/>
                </a:cubicBezTo>
                <a:cubicBezTo>
                  <a:pt x="11735525" y="2898008"/>
                  <a:pt x="11743200" y="3006136"/>
                  <a:pt x="11734050" y="3134324"/>
                </a:cubicBezTo>
                <a:cubicBezTo>
                  <a:pt x="11724900" y="3262512"/>
                  <a:pt x="11743495" y="3462226"/>
                  <a:pt x="11734050" y="3781912"/>
                </a:cubicBezTo>
                <a:cubicBezTo>
                  <a:pt x="11724605" y="4101598"/>
                  <a:pt x="11719013" y="4180535"/>
                  <a:pt x="11734050" y="4429499"/>
                </a:cubicBezTo>
                <a:cubicBezTo>
                  <a:pt x="11749087" y="4678463"/>
                  <a:pt x="11732342" y="4869812"/>
                  <a:pt x="11734050" y="5180701"/>
                </a:cubicBezTo>
                <a:cubicBezTo>
                  <a:pt x="11595291" y="5180601"/>
                  <a:pt x="11474534" y="5184935"/>
                  <a:pt x="11395833" y="5180701"/>
                </a:cubicBezTo>
                <a:cubicBezTo>
                  <a:pt x="11317132" y="5176467"/>
                  <a:pt x="10750764" y="5150489"/>
                  <a:pt x="10470914" y="5180701"/>
                </a:cubicBezTo>
                <a:cubicBezTo>
                  <a:pt x="10191064" y="5210913"/>
                  <a:pt x="10017496" y="5197482"/>
                  <a:pt x="9898016" y="5180701"/>
                </a:cubicBezTo>
                <a:cubicBezTo>
                  <a:pt x="9778536" y="5163920"/>
                  <a:pt x="9365414" y="5197392"/>
                  <a:pt x="9090438" y="5180701"/>
                </a:cubicBezTo>
                <a:cubicBezTo>
                  <a:pt x="8815462" y="5164010"/>
                  <a:pt x="8892664" y="5193097"/>
                  <a:pt x="8752221" y="5180701"/>
                </a:cubicBezTo>
                <a:cubicBezTo>
                  <a:pt x="8611778" y="5168305"/>
                  <a:pt x="8262073" y="5204541"/>
                  <a:pt x="8061983" y="5180701"/>
                </a:cubicBezTo>
                <a:cubicBezTo>
                  <a:pt x="7861893" y="5156861"/>
                  <a:pt x="7700535" y="5159379"/>
                  <a:pt x="7606425" y="5180701"/>
                </a:cubicBezTo>
                <a:cubicBezTo>
                  <a:pt x="7512315" y="5202023"/>
                  <a:pt x="7311727" y="5172614"/>
                  <a:pt x="7150868" y="5180701"/>
                </a:cubicBezTo>
                <a:cubicBezTo>
                  <a:pt x="6990009" y="5188788"/>
                  <a:pt x="6909970" y="5169916"/>
                  <a:pt x="6695311" y="5180701"/>
                </a:cubicBezTo>
                <a:cubicBezTo>
                  <a:pt x="6480652" y="5191486"/>
                  <a:pt x="6016994" y="5182556"/>
                  <a:pt x="5770392" y="5180701"/>
                </a:cubicBezTo>
                <a:cubicBezTo>
                  <a:pt x="5523790" y="5178846"/>
                  <a:pt x="5480178" y="5170267"/>
                  <a:pt x="5197494" y="5180701"/>
                </a:cubicBezTo>
                <a:cubicBezTo>
                  <a:pt x="4914810" y="5191135"/>
                  <a:pt x="4939365" y="5192501"/>
                  <a:pt x="4859277" y="5180701"/>
                </a:cubicBezTo>
                <a:cubicBezTo>
                  <a:pt x="4779189" y="5168901"/>
                  <a:pt x="4134329" y="5135049"/>
                  <a:pt x="3934358" y="5180701"/>
                </a:cubicBezTo>
                <a:cubicBezTo>
                  <a:pt x="3734387" y="5226353"/>
                  <a:pt x="3299651" y="5174907"/>
                  <a:pt x="3126779" y="5180701"/>
                </a:cubicBezTo>
                <a:cubicBezTo>
                  <a:pt x="2953907" y="5186495"/>
                  <a:pt x="2545595" y="5199879"/>
                  <a:pt x="2319200" y="5180701"/>
                </a:cubicBezTo>
                <a:cubicBezTo>
                  <a:pt x="2092805" y="5161523"/>
                  <a:pt x="1938588" y="5168601"/>
                  <a:pt x="1746303" y="5180701"/>
                </a:cubicBezTo>
                <a:cubicBezTo>
                  <a:pt x="1554018" y="5192801"/>
                  <a:pt x="1246526" y="5196650"/>
                  <a:pt x="1056064" y="5180701"/>
                </a:cubicBezTo>
                <a:cubicBezTo>
                  <a:pt x="865602" y="5164752"/>
                  <a:pt x="846456" y="5179503"/>
                  <a:pt x="717848" y="5180701"/>
                </a:cubicBezTo>
                <a:cubicBezTo>
                  <a:pt x="589240" y="5181899"/>
                  <a:pt x="302935" y="5188959"/>
                  <a:pt x="0" y="5180701"/>
                </a:cubicBezTo>
                <a:cubicBezTo>
                  <a:pt x="4655" y="4922818"/>
                  <a:pt x="3142" y="4641623"/>
                  <a:pt x="0" y="4429499"/>
                </a:cubicBezTo>
                <a:cubicBezTo>
                  <a:pt x="-3142" y="4217375"/>
                  <a:pt x="17104" y="4035840"/>
                  <a:pt x="0" y="3730105"/>
                </a:cubicBezTo>
                <a:cubicBezTo>
                  <a:pt x="-17104" y="3424370"/>
                  <a:pt x="-438" y="3423654"/>
                  <a:pt x="0" y="3134324"/>
                </a:cubicBezTo>
                <a:cubicBezTo>
                  <a:pt x="438" y="2844994"/>
                  <a:pt x="10574" y="2621347"/>
                  <a:pt x="0" y="2383122"/>
                </a:cubicBezTo>
                <a:cubicBezTo>
                  <a:pt x="-10574" y="2144897"/>
                  <a:pt x="-13635" y="1963664"/>
                  <a:pt x="0" y="1839149"/>
                </a:cubicBezTo>
                <a:cubicBezTo>
                  <a:pt x="13635" y="1714634"/>
                  <a:pt x="32361" y="1424803"/>
                  <a:pt x="0" y="1191561"/>
                </a:cubicBezTo>
                <a:cubicBezTo>
                  <a:pt x="-32361" y="958319"/>
                  <a:pt x="342" y="428358"/>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dirty="0">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2DB85748-5122-CE44-89ED-0CF09C1C91FB}"/>
              </a:ext>
            </a:extLst>
          </p:cNvPr>
          <p:cNvSpPr/>
          <p:nvPr/>
        </p:nvSpPr>
        <p:spPr>
          <a:xfrm>
            <a:off x="724553" y="1470155"/>
            <a:ext cx="4489983" cy="4095757"/>
          </a:xfrm>
          <a:custGeom>
            <a:avLst/>
            <a:gdLst>
              <a:gd name="connsiteX0" fmla="*/ 0 w 4489983"/>
              <a:gd name="connsiteY0" fmla="*/ 0 h 4095757"/>
              <a:gd name="connsiteX1" fmla="*/ 596526 w 4489983"/>
              <a:gd name="connsiteY1" fmla="*/ 0 h 4095757"/>
              <a:gd name="connsiteX2" fmla="*/ 1237952 w 4489983"/>
              <a:gd name="connsiteY2" fmla="*/ 0 h 4095757"/>
              <a:gd name="connsiteX3" fmla="*/ 1789579 w 4489983"/>
              <a:gd name="connsiteY3" fmla="*/ 0 h 4095757"/>
              <a:gd name="connsiteX4" fmla="*/ 2475905 w 4489983"/>
              <a:gd name="connsiteY4" fmla="*/ 0 h 4095757"/>
              <a:gd name="connsiteX5" fmla="*/ 3162231 w 4489983"/>
              <a:gd name="connsiteY5" fmla="*/ 0 h 4095757"/>
              <a:gd name="connsiteX6" fmla="*/ 3893457 w 4489983"/>
              <a:gd name="connsiteY6" fmla="*/ 0 h 4095757"/>
              <a:gd name="connsiteX7" fmla="*/ 4489983 w 4489983"/>
              <a:gd name="connsiteY7" fmla="*/ 0 h 4095757"/>
              <a:gd name="connsiteX8" fmla="*/ 4489983 w 4489983"/>
              <a:gd name="connsiteY8" fmla="*/ 600711 h 4095757"/>
              <a:gd name="connsiteX9" fmla="*/ 4489983 w 4489983"/>
              <a:gd name="connsiteY9" fmla="*/ 1242380 h 4095757"/>
              <a:gd name="connsiteX10" fmla="*/ 4489983 w 4489983"/>
              <a:gd name="connsiteY10" fmla="*/ 1802133 h 4095757"/>
              <a:gd name="connsiteX11" fmla="*/ 4489983 w 4489983"/>
              <a:gd name="connsiteY11" fmla="*/ 2566674 h 4095757"/>
              <a:gd name="connsiteX12" fmla="*/ 4489983 w 4489983"/>
              <a:gd name="connsiteY12" fmla="*/ 3290258 h 4095757"/>
              <a:gd name="connsiteX13" fmla="*/ 4489983 w 4489983"/>
              <a:gd name="connsiteY13" fmla="*/ 4095757 h 4095757"/>
              <a:gd name="connsiteX14" fmla="*/ 3893457 w 4489983"/>
              <a:gd name="connsiteY14" fmla="*/ 4095757 h 4095757"/>
              <a:gd name="connsiteX15" fmla="*/ 3162231 w 4489983"/>
              <a:gd name="connsiteY15" fmla="*/ 4095757 h 4095757"/>
              <a:gd name="connsiteX16" fmla="*/ 2655504 w 4489983"/>
              <a:gd name="connsiteY16" fmla="*/ 4095757 h 4095757"/>
              <a:gd name="connsiteX17" fmla="*/ 2014078 w 4489983"/>
              <a:gd name="connsiteY17" fmla="*/ 4095757 h 4095757"/>
              <a:gd name="connsiteX18" fmla="*/ 1327752 w 4489983"/>
              <a:gd name="connsiteY18" fmla="*/ 4095757 h 4095757"/>
              <a:gd name="connsiteX19" fmla="*/ 641426 w 4489983"/>
              <a:gd name="connsiteY19" fmla="*/ 4095757 h 4095757"/>
              <a:gd name="connsiteX20" fmla="*/ 0 w 4489983"/>
              <a:gd name="connsiteY20" fmla="*/ 4095757 h 4095757"/>
              <a:gd name="connsiteX21" fmla="*/ 0 w 4489983"/>
              <a:gd name="connsiteY21" fmla="*/ 3331216 h 4095757"/>
              <a:gd name="connsiteX22" fmla="*/ 0 w 4489983"/>
              <a:gd name="connsiteY22" fmla="*/ 2771462 h 4095757"/>
              <a:gd name="connsiteX23" fmla="*/ 0 w 4489983"/>
              <a:gd name="connsiteY23" fmla="*/ 2088836 h 4095757"/>
              <a:gd name="connsiteX24" fmla="*/ 0 w 4489983"/>
              <a:gd name="connsiteY24" fmla="*/ 1488125 h 4095757"/>
              <a:gd name="connsiteX25" fmla="*/ 0 w 4489983"/>
              <a:gd name="connsiteY25" fmla="*/ 723584 h 4095757"/>
              <a:gd name="connsiteX26" fmla="*/ 0 w 4489983"/>
              <a:gd name="connsiteY26" fmla="*/ 0 h 4095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89983" h="4095757" fill="none" extrusionOk="0">
                <a:moveTo>
                  <a:pt x="0" y="0"/>
                </a:moveTo>
                <a:cubicBezTo>
                  <a:pt x="273992" y="-27310"/>
                  <a:pt x="392304" y="14157"/>
                  <a:pt x="596526" y="0"/>
                </a:cubicBezTo>
                <a:cubicBezTo>
                  <a:pt x="800748" y="-14157"/>
                  <a:pt x="986077" y="-30491"/>
                  <a:pt x="1237952" y="0"/>
                </a:cubicBezTo>
                <a:cubicBezTo>
                  <a:pt x="1489827" y="30491"/>
                  <a:pt x="1514740" y="-15743"/>
                  <a:pt x="1789579" y="0"/>
                </a:cubicBezTo>
                <a:cubicBezTo>
                  <a:pt x="2064418" y="15743"/>
                  <a:pt x="2289546" y="-551"/>
                  <a:pt x="2475905" y="0"/>
                </a:cubicBezTo>
                <a:cubicBezTo>
                  <a:pt x="2662264" y="551"/>
                  <a:pt x="2880659" y="-6850"/>
                  <a:pt x="3162231" y="0"/>
                </a:cubicBezTo>
                <a:cubicBezTo>
                  <a:pt x="3443803" y="6850"/>
                  <a:pt x="3646250" y="16570"/>
                  <a:pt x="3893457" y="0"/>
                </a:cubicBezTo>
                <a:cubicBezTo>
                  <a:pt x="4140664" y="-16570"/>
                  <a:pt x="4306488" y="-22969"/>
                  <a:pt x="4489983" y="0"/>
                </a:cubicBezTo>
                <a:cubicBezTo>
                  <a:pt x="4488237" y="287817"/>
                  <a:pt x="4496244" y="453121"/>
                  <a:pt x="4489983" y="600711"/>
                </a:cubicBezTo>
                <a:cubicBezTo>
                  <a:pt x="4483722" y="748301"/>
                  <a:pt x="4468733" y="954476"/>
                  <a:pt x="4489983" y="1242380"/>
                </a:cubicBezTo>
                <a:cubicBezTo>
                  <a:pt x="4511233" y="1530284"/>
                  <a:pt x="4496876" y="1656345"/>
                  <a:pt x="4489983" y="1802133"/>
                </a:cubicBezTo>
                <a:cubicBezTo>
                  <a:pt x="4483090" y="1947921"/>
                  <a:pt x="4474940" y="2220760"/>
                  <a:pt x="4489983" y="2566674"/>
                </a:cubicBezTo>
                <a:cubicBezTo>
                  <a:pt x="4505026" y="2912588"/>
                  <a:pt x="4471190" y="2944324"/>
                  <a:pt x="4489983" y="3290258"/>
                </a:cubicBezTo>
                <a:cubicBezTo>
                  <a:pt x="4508776" y="3636192"/>
                  <a:pt x="4483617" y="3751301"/>
                  <a:pt x="4489983" y="4095757"/>
                </a:cubicBezTo>
                <a:cubicBezTo>
                  <a:pt x="4303375" y="4108830"/>
                  <a:pt x="4161511" y="4108254"/>
                  <a:pt x="3893457" y="4095757"/>
                </a:cubicBezTo>
                <a:cubicBezTo>
                  <a:pt x="3625403" y="4083260"/>
                  <a:pt x="3437081" y="4098584"/>
                  <a:pt x="3162231" y="4095757"/>
                </a:cubicBezTo>
                <a:cubicBezTo>
                  <a:pt x="2887381" y="4092930"/>
                  <a:pt x="2782758" y="4094224"/>
                  <a:pt x="2655504" y="4095757"/>
                </a:cubicBezTo>
                <a:cubicBezTo>
                  <a:pt x="2528250" y="4097290"/>
                  <a:pt x="2163214" y="4126121"/>
                  <a:pt x="2014078" y="4095757"/>
                </a:cubicBezTo>
                <a:cubicBezTo>
                  <a:pt x="1864942" y="4065393"/>
                  <a:pt x="1571321" y="4094298"/>
                  <a:pt x="1327752" y="4095757"/>
                </a:cubicBezTo>
                <a:cubicBezTo>
                  <a:pt x="1084183" y="4097216"/>
                  <a:pt x="852294" y="4104080"/>
                  <a:pt x="641426" y="4095757"/>
                </a:cubicBezTo>
                <a:cubicBezTo>
                  <a:pt x="430558" y="4087434"/>
                  <a:pt x="196881" y="4068498"/>
                  <a:pt x="0" y="4095757"/>
                </a:cubicBezTo>
                <a:cubicBezTo>
                  <a:pt x="9291" y="3872934"/>
                  <a:pt x="5632" y="3588599"/>
                  <a:pt x="0" y="3331216"/>
                </a:cubicBezTo>
                <a:cubicBezTo>
                  <a:pt x="-5632" y="3073833"/>
                  <a:pt x="-19197" y="2904667"/>
                  <a:pt x="0" y="2771462"/>
                </a:cubicBezTo>
                <a:cubicBezTo>
                  <a:pt x="19197" y="2638257"/>
                  <a:pt x="-8325" y="2263127"/>
                  <a:pt x="0" y="2088836"/>
                </a:cubicBezTo>
                <a:cubicBezTo>
                  <a:pt x="8325" y="1914545"/>
                  <a:pt x="11431" y="1731659"/>
                  <a:pt x="0" y="1488125"/>
                </a:cubicBezTo>
                <a:cubicBezTo>
                  <a:pt x="-11431" y="1244591"/>
                  <a:pt x="-25492" y="966814"/>
                  <a:pt x="0" y="723584"/>
                </a:cubicBezTo>
                <a:cubicBezTo>
                  <a:pt x="25492" y="480354"/>
                  <a:pt x="15308" y="351716"/>
                  <a:pt x="0" y="0"/>
                </a:cubicBezTo>
                <a:close/>
              </a:path>
              <a:path w="4489983" h="4095757" stroke="0" extrusionOk="0">
                <a:moveTo>
                  <a:pt x="0" y="0"/>
                </a:moveTo>
                <a:cubicBezTo>
                  <a:pt x="138572" y="16193"/>
                  <a:pt x="383601" y="6315"/>
                  <a:pt x="596526" y="0"/>
                </a:cubicBezTo>
                <a:cubicBezTo>
                  <a:pt x="809451" y="-6315"/>
                  <a:pt x="1021827" y="-12249"/>
                  <a:pt x="1148153" y="0"/>
                </a:cubicBezTo>
                <a:cubicBezTo>
                  <a:pt x="1274479" y="12249"/>
                  <a:pt x="1457927" y="10667"/>
                  <a:pt x="1744679" y="0"/>
                </a:cubicBezTo>
                <a:cubicBezTo>
                  <a:pt x="2031431" y="-10667"/>
                  <a:pt x="2131554" y="23306"/>
                  <a:pt x="2296306" y="0"/>
                </a:cubicBezTo>
                <a:cubicBezTo>
                  <a:pt x="2461058" y="-23306"/>
                  <a:pt x="2848424" y="-22789"/>
                  <a:pt x="3027531" y="0"/>
                </a:cubicBezTo>
                <a:cubicBezTo>
                  <a:pt x="3206638" y="22789"/>
                  <a:pt x="3609068" y="-9347"/>
                  <a:pt x="3758757" y="0"/>
                </a:cubicBezTo>
                <a:cubicBezTo>
                  <a:pt x="3908446" y="9347"/>
                  <a:pt x="4189029" y="17161"/>
                  <a:pt x="4489983" y="0"/>
                </a:cubicBezTo>
                <a:cubicBezTo>
                  <a:pt x="4515504" y="163551"/>
                  <a:pt x="4478992" y="566372"/>
                  <a:pt x="4489983" y="723584"/>
                </a:cubicBezTo>
                <a:cubicBezTo>
                  <a:pt x="4500974" y="880796"/>
                  <a:pt x="4486828" y="1257885"/>
                  <a:pt x="4489983" y="1447167"/>
                </a:cubicBezTo>
                <a:cubicBezTo>
                  <a:pt x="4493138" y="1636449"/>
                  <a:pt x="4475206" y="1811727"/>
                  <a:pt x="4489983" y="2129794"/>
                </a:cubicBezTo>
                <a:cubicBezTo>
                  <a:pt x="4504760" y="2447861"/>
                  <a:pt x="4469459" y="2654466"/>
                  <a:pt x="4489983" y="2894335"/>
                </a:cubicBezTo>
                <a:cubicBezTo>
                  <a:pt x="4510507" y="3134204"/>
                  <a:pt x="4509740" y="3596593"/>
                  <a:pt x="4489983" y="4095757"/>
                </a:cubicBezTo>
                <a:cubicBezTo>
                  <a:pt x="4211541" y="4075515"/>
                  <a:pt x="4072033" y="4106166"/>
                  <a:pt x="3803657" y="4095757"/>
                </a:cubicBezTo>
                <a:cubicBezTo>
                  <a:pt x="3535281" y="4085348"/>
                  <a:pt x="3326685" y="4078177"/>
                  <a:pt x="3207131" y="4095757"/>
                </a:cubicBezTo>
                <a:cubicBezTo>
                  <a:pt x="3087577" y="4113337"/>
                  <a:pt x="2815451" y="4092600"/>
                  <a:pt x="2655504" y="4095757"/>
                </a:cubicBezTo>
                <a:cubicBezTo>
                  <a:pt x="2495557" y="4098914"/>
                  <a:pt x="2291098" y="4110620"/>
                  <a:pt x="2148778" y="4095757"/>
                </a:cubicBezTo>
                <a:cubicBezTo>
                  <a:pt x="2006458" y="4080894"/>
                  <a:pt x="1752198" y="4099135"/>
                  <a:pt x="1642051" y="4095757"/>
                </a:cubicBezTo>
                <a:cubicBezTo>
                  <a:pt x="1531904" y="4092379"/>
                  <a:pt x="1376749" y="4076536"/>
                  <a:pt x="1135324" y="4095757"/>
                </a:cubicBezTo>
                <a:cubicBezTo>
                  <a:pt x="893899" y="4114978"/>
                  <a:pt x="477818" y="4088447"/>
                  <a:pt x="0" y="4095757"/>
                </a:cubicBezTo>
                <a:cubicBezTo>
                  <a:pt x="8127" y="3818631"/>
                  <a:pt x="11638" y="3529818"/>
                  <a:pt x="0" y="3372173"/>
                </a:cubicBezTo>
                <a:cubicBezTo>
                  <a:pt x="-11638" y="3214528"/>
                  <a:pt x="-15642" y="2893071"/>
                  <a:pt x="0" y="2648590"/>
                </a:cubicBezTo>
                <a:cubicBezTo>
                  <a:pt x="15642" y="2404109"/>
                  <a:pt x="2188" y="2076429"/>
                  <a:pt x="0" y="1925006"/>
                </a:cubicBezTo>
                <a:cubicBezTo>
                  <a:pt x="-2188" y="1773583"/>
                  <a:pt x="32368" y="1534957"/>
                  <a:pt x="0" y="1242380"/>
                </a:cubicBezTo>
                <a:cubicBezTo>
                  <a:pt x="-32368" y="949803"/>
                  <a:pt x="-50485" y="382553"/>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n-US" sz="2400" dirty="0">
                <a:highlight>
                  <a:srgbClr val="FFFF00"/>
                </a:highlight>
                <a:latin typeface="Courier New" panose="02070309020205020404" pitchFamily="49" charset="0"/>
                <a:cs typeface="Courier New" panose="02070309020205020404" pitchFamily="49" charset="0"/>
              </a:rPr>
              <a:t>K</a:t>
            </a:r>
            <a:r>
              <a:rPr lang="en-US" sz="2400" dirty="0">
                <a:latin typeface="Courier New" panose="02070309020205020404" pitchFamily="49" charset="0"/>
                <a:cs typeface="Courier New" panose="02070309020205020404" pitchFamily="49" charset="0"/>
              </a:rPr>
              <a:t> Forms part of the assignment.</a:t>
            </a:r>
          </a:p>
          <a:p>
            <a:r>
              <a:rPr lang="en-US" sz="2400" dirty="0">
                <a:highlight>
                  <a:srgbClr val="FFFF00"/>
                </a:highlight>
                <a:latin typeface="Courier New" panose="02070309020205020404" pitchFamily="49" charset="0"/>
                <a:cs typeface="Courier New" panose="02070309020205020404" pitchFamily="49" charset="0"/>
              </a:rPr>
              <a:t>A</a:t>
            </a:r>
            <a:r>
              <a:rPr lang="en-US" sz="2400" dirty="0">
                <a:latin typeface="Courier New" panose="02070309020205020404" pitchFamily="49" charset="0"/>
                <a:cs typeface="Courier New" panose="02070309020205020404" pitchFamily="49" charset="0"/>
              </a:rPr>
              <a:t> Understand some of the challenges of this assignment.</a:t>
            </a:r>
          </a:p>
          <a:p>
            <a:r>
              <a:rPr lang="en-US" sz="2400" dirty="0">
                <a:highlight>
                  <a:srgbClr val="FFFF00"/>
                </a:highlight>
                <a:latin typeface="Courier New" panose="02070309020205020404" pitchFamily="49" charset="0"/>
                <a:cs typeface="Courier New" panose="02070309020205020404" pitchFamily="49" charset="0"/>
              </a:rPr>
              <a:t>R</a:t>
            </a:r>
            <a:r>
              <a:rPr lang="en-US" sz="2400" dirty="0">
                <a:latin typeface="Courier New" panose="02070309020205020404" pitchFamily="49" charset="0"/>
                <a:cs typeface="Courier New" panose="02070309020205020404" pitchFamily="49" charset="0"/>
              </a:rPr>
              <a:t> What can you learn from previous experience.</a:t>
            </a:r>
          </a:p>
          <a:p>
            <a:r>
              <a:rPr lang="en-US" sz="2400" dirty="0">
                <a:highlight>
                  <a:srgbClr val="FFFF00"/>
                </a:highlight>
                <a:latin typeface="Courier New" panose="02070309020205020404" pitchFamily="49" charset="0"/>
                <a:cs typeface="Courier New" panose="02070309020205020404" pitchFamily="49" charset="0"/>
              </a:rPr>
              <a:t>E</a:t>
            </a:r>
            <a:r>
              <a:rPr lang="en-US" sz="2400" dirty="0">
                <a:latin typeface="Courier New" panose="02070309020205020404" pitchFamily="49" charset="0"/>
                <a:cs typeface="Courier New" panose="02070309020205020404" pitchFamily="49" charset="0"/>
              </a:rPr>
              <a:t> Simple first task to undertake as a team</a:t>
            </a:r>
          </a:p>
        </p:txBody>
      </p:sp>
      <p:pic>
        <p:nvPicPr>
          <p:cNvPr id="4" name="Picture 3">
            <a:extLst>
              <a:ext uri="{FF2B5EF4-FFF2-40B4-BE49-F238E27FC236}">
                <a16:creationId xmlns:a16="http://schemas.microsoft.com/office/drawing/2014/main" id="{B663BC2A-5F9E-2D44-BB49-DE612AF6E0CC}"/>
              </a:ext>
            </a:extLst>
          </p:cNvPr>
          <p:cNvPicPr>
            <a:picLocks noChangeAspect="1"/>
          </p:cNvPicPr>
          <p:nvPr/>
        </p:nvPicPr>
        <p:blipFill rotWithShape="1">
          <a:blip r:embed="rId3">
            <a:extLst>
              <a:ext uri="{28A0092B-C50C-407E-A947-70E740481C1C}">
                <a14:useLocalDpi xmlns:a14="http://schemas.microsoft.com/office/drawing/2010/main" val="0"/>
              </a:ext>
            </a:extLst>
          </a:blip>
          <a:srcRect l="5454" t="59678" r="54327" b="4930"/>
          <a:stretch/>
        </p:blipFill>
        <p:spPr>
          <a:xfrm>
            <a:off x="5434747" y="1676785"/>
            <a:ext cx="6308066" cy="3120887"/>
          </a:xfrm>
          <a:prstGeom prst="rect">
            <a:avLst/>
          </a:prstGeom>
        </p:spPr>
      </p:pic>
      <p:sp>
        <p:nvSpPr>
          <p:cNvPr id="10" name="Rectangle 9">
            <a:extLst>
              <a:ext uri="{FF2B5EF4-FFF2-40B4-BE49-F238E27FC236}">
                <a16:creationId xmlns:a16="http://schemas.microsoft.com/office/drawing/2014/main" id="{DDD5E8E4-CD6E-4E4E-8C55-2039EE39D8BC}"/>
              </a:ext>
            </a:extLst>
          </p:cNvPr>
          <p:cNvSpPr/>
          <p:nvPr/>
        </p:nvSpPr>
        <p:spPr>
          <a:xfrm>
            <a:off x="645038" y="359685"/>
            <a:ext cx="5371447" cy="740314"/>
          </a:xfrm>
          <a:custGeom>
            <a:avLst/>
            <a:gdLst>
              <a:gd name="connsiteX0" fmla="*/ 0 w 5371447"/>
              <a:gd name="connsiteY0" fmla="*/ 0 h 740314"/>
              <a:gd name="connsiteX1" fmla="*/ 725145 w 5371447"/>
              <a:gd name="connsiteY1" fmla="*/ 0 h 740314"/>
              <a:gd name="connsiteX2" fmla="*/ 1504005 w 5371447"/>
              <a:gd name="connsiteY2" fmla="*/ 0 h 740314"/>
              <a:gd name="connsiteX3" fmla="*/ 2014293 w 5371447"/>
              <a:gd name="connsiteY3" fmla="*/ 0 h 740314"/>
              <a:gd name="connsiteX4" fmla="*/ 2524580 w 5371447"/>
              <a:gd name="connsiteY4" fmla="*/ 0 h 740314"/>
              <a:gd name="connsiteX5" fmla="*/ 3303440 w 5371447"/>
              <a:gd name="connsiteY5" fmla="*/ 0 h 740314"/>
              <a:gd name="connsiteX6" fmla="*/ 3974871 w 5371447"/>
              <a:gd name="connsiteY6" fmla="*/ 0 h 740314"/>
              <a:gd name="connsiteX7" fmla="*/ 4538873 w 5371447"/>
              <a:gd name="connsiteY7" fmla="*/ 0 h 740314"/>
              <a:gd name="connsiteX8" fmla="*/ 5371447 w 5371447"/>
              <a:gd name="connsiteY8" fmla="*/ 0 h 740314"/>
              <a:gd name="connsiteX9" fmla="*/ 5371447 w 5371447"/>
              <a:gd name="connsiteY9" fmla="*/ 377560 h 740314"/>
              <a:gd name="connsiteX10" fmla="*/ 5371447 w 5371447"/>
              <a:gd name="connsiteY10" fmla="*/ 740314 h 740314"/>
              <a:gd name="connsiteX11" fmla="*/ 4807445 w 5371447"/>
              <a:gd name="connsiteY11" fmla="*/ 740314 h 740314"/>
              <a:gd name="connsiteX12" fmla="*/ 4136014 w 5371447"/>
              <a:gd name="connsiteY12" fmla="*/ 740314 h 740314"/>
              <a:gd name="connsiteX13" fmla="*/ 3625727 w 5371447"/>
              <a:gd name="connsiteY13" fmla="*/ 740314 h 740314"/>
              <a:gd name="connsiteX14" fmla="*/ 3008010 w 5371447"/>
              <a:gd name="connsiteY14" fmla="*/ 740314 h 740314"/>
              <a:gd name="connsiteX15" fmla="*/ 2497723 w 5371447"/>
              <a:gd name="connsiteY15" fmla="*/ 740314 h 740314"/>
              <a:gd name="connsiteX16" fmla="*/ 1933721 w 5371447"/>
              <a:gd name="connsiteY16" fmla="*/ 740314 h 740314"/>
              <a:gd name="connsiteX17" fmla="*/ 1423433 w 5371447"/>
              <a:gd name="connsiteY17" fmla="*/ 740314 h 740314"/>
              <a:gd name="connsiteX18" fmla="*/ 644574 w 5371447"/>
              <a:gd name="connsiteY18" fmla="*/ 740314 h 740314"/>
              <a:gd name="connsiteX19" fmla="*/ 0 w 5371447"/>
              <a:gd name="connsiteY19" fmla="*/ 740314 h 740314"/>
              <a:gd name="connsiteX20" fmla="*/ 0 w 5371447"/>
              <a:gd name="connsiteY20" fmla="*/ 392366 h 740314"/>
              <a:gd name="connsiteX21" fmla="*/ 0 w 5371447"/>
              <a:gd name="connsiteY21" fmla="*/ 0 h 74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71447" h="740314" fill="none" extrusionOk="0">
                <a:moveTo>
                  <a:pt x="0" y="0"/>
                </a:moveTo>
                <a:cubicBezTo>
                  <a:pt x="275705" y="8501"/>
                  <a:pt x="455899" y="30351"/>
                  <a:pt x="725145" y="0"/>
                </a:cubicBezTo>
                <a:cubicBezTo>
                  <a:pt x="994392" y="-30351"/>
                  <a:pt x="1221100" y="-6085"/>
                  <a:pt x="1504005" y="0"/>
                </a:cubicBezTo>
                <a:cubicBezTo>
                  <a:pt x="1786910" y="6085"/>
                  <a:pt x="1779652" y="472"/>
                  <a:pt x="2014293" y="0"/>
                </a:cubicBezTo>
                <a:cubicBezTo>
                  <a:pt x="2248934" y="-472"/>
                  <a:pt x="2295238" y="-24016"/>
                  <a:pt x="2524580" y="0"/>
                </a:cubicBezTo>
                <a:cubicBezTo>
                  <a:pt x="2753922" y="24016"/>
                  <a:pt x="3004744" y="-18211"/>
                  <a:pt x="3303440" y="0"/>
                </a:cubicBezTo>
                <a:cubicBezTo>
                  <a:pt x="3602136" y="18211"/>
                  <a:pt x="3643915" y="-12212"/>
                  <a:pt x="3974871" y="0"/>
                </a:cubicBezTo>
                <a:cubicBezTo>
                  <a:pt x="4305827" y="12212"/>
                  <a:pt x="4390840" y="-24814"/>
                  <a:pt x="4538873" y="0"/>
                </a:cubicBezTo>
                <a:cubicBezTo>
                  <a:pt x="4686906" y="24814"/>
                  <a:pt x="4994254" y="-20271"/>
                  <a:pt x="5371447" y="0"/>
                </a:cubicBezTo>
                <a:cubicBezTo>
                  <a:pt x="5377828" y="82401"/>
                  <a:pt x="5380664" y="261789"/>
                  <a:pt x="5371447" y="377560"/>
                </a:cubicBezTo>
                <a:cubicBezTo>
                  <a:pt x="5362230" y="493331"/>
                  <a:pt x="5378454" y="575996"/>
                  <a:pt x="5371447" y="740314"/>
                </a:cubicBezTo>
                <a:cubicBezTo>
                  <a:pt x="5255277" y="753939"/>
                  <a:pt x="5051328" y="766660"/>
                  <a:pt x="4807445" y="740314"/>
                </a:cubicBezTo>
                <a:cubicBezTo>
                  <a:pt x="4563562" y="713968"/>
                  <a:pt x="4324588" y="751514"/>
                  <a:pt x="4136014" y="740314"/>
                </a:cubicBezTo>
                <a:cubicBezTo>
                  <a:pt x="3947440" y="729114"/>
                  <a:pt x="3765489" y="753871"/>
                  <a:pt x="3625727" y="740314"/>
                </a:cubicBezTo>
                <a:cubicBezTo>
                  <a:pt x="3485965" y="726757"/>
                  <a:pt x="3304268" y="757122"/>
                  <a:pt x="3008010" y="740314"/>
                </a:cubicBezTo>
                <a:cubicBezTo>
                  <a:pt x="2711752" y="723506"/>
                  <a:pt x="2635160" y="726986"/>
                  <a:pt x="2497723" y="740314"/>
                </a:cubicBezTo>
                <a:cubicBezTo>
                  <a:pt x="2360286" y="753642"/>
                  <a:pt x="2208389" y="763662"/>
                  <a:pt x="1933721" y="740314"/>
                </a:cubicBezTo>
                <a:cubicBezTo>
                  <a:pt x="1659053" y="716966"/>
                  <a:pt x="1543043" y="765158"/>
                  <a:pt x="1423433" y="740314"/>
                </a:cubicBezTo>
                <a:cubicBezTo>
                  <a:pt x="1303823" y="715470"/>
                  <a:pt x="901708" y="778472"/>
                  <a:pt x="644574" y="740314"/>
                </a:cubicBezTo>
                <a:cubicBezTo>
                  <a:pt x="387440" y="702156"/>
                  <a:pt x="272064" y="728821"/>
                  <a:pt x="0" y="740314"/>
                </a:cubicBezTo>
                <a:cubicBezTo>
                  <a:pt x="-6328" y="609528"/>
                  <a:pt x="-7818" y="544478"/>
                  <a:pt x="0" y="392366"/>
                </a:cubicBezTo>
                <a:cubicBezTo>
                  <a:pt x="7818" y="240254"/>
                  <a:pt x="-1381" y="147370"/>
                  <a:pt x="0" y="0"/>
                </a:cubicBezTo>
                <a:close/>
              </a:path>
              <a:path w="5371447" h="740314" stroke="0" extrusionOk="0">
                <a:moveTo>
                  <a:pt x="0" y="0"/>
                </a:moveTo>
                <a:cubicBezTo>
                  <a:pt x="128944" y="-19246"/>
                  <a:pt x="341877" y="-12014"/>
                  <a:pt x="617716" y="0"/>
                </a:cubicBezTo>
                <a:cubicBezTo>
                  <a:pt x="893555" y="12014"/>
                  <a:pt x="977532" y="6193"/>
                  <a:pt x="1181718" y="0"/>
                </a:cubicBezTo>
                <a:cubicBezTo>
                  <a:pt x="1385904" y="-6193"/>
                  <a:pt x="1627031" y="11960"/>
                  <a:pt x="1799435" y="0"/>
                </a:cubicBezTo>
                <a:cubicBezTo>
                  <a:pt x="1971839" y="-11960"/>
                  <a:pt x="2232606" y="-26060"/>
                  <a:pt x="2363437" y="0"/>
                </a:cubicBezTo>
                <a:cubicBezTo>
                  <a:pt x="2494268" y="26060"/>
                  <a:pt x="2964170" y="-19"/>
                  <a:pt x="3142296" y="0"/>
                </a:cubicBezTo>
                <a:cubicBezTo>
                  <a:pt x="3320422" y="19"/>
                  <a:pt x="3579217" y="-13397"/>
                  <a:pt x="3921156" y="0"/>
                </a:cubicBezTo>
                <a:cubicBezTo>
                  <a:pt x="4263095" y="13397"/>
                  <a:pt x="4340304" y="7285"/>
                  <a:pt x="4646302" y="0"/>
                </a:cubicBezTo>
                <a:cubicBezTo>
                  <a:pt x="4952300" y="-7285"/>
                  <a:pt x="5058355" y="7434"/>
                  <a:pt x="5371447" y="0"/>
                </a:cubicBezTo>
                <a:cubicBezTo>
                  <a:pt x="5380176" y="162733"/>
                  <a:pt x="5354495" y="262714"/>
                  <a:pt x="5371447" y="384963"/>
                </a:cubicBezTo>
                <a:cubicBezTo>
                  <a:pt x="5388399" y="507212"/>
                  <a:pt x="5387085" y="650080"/>
                  <a:pt x="5371447" y="740314"/>
                </a:cubicBezTo>
                <a:cubicBezTo>
                  <a:pt x="4985740" y="743799"/>
                  <a:pt x="4952894" y="720081"/>
                  <a:pt x="4592587" y="740314"/>
                </a:cubicBezTo>
                <a:cubicBezTo>
                  <a:pt x="4232280" y="760547"/>
                  <a:pt x="4100024" y="725702"/>
                  <a:pt x="3867442" y="740314"/>
                </a:cubicBezTo>
                <a:cubicBezTo>
                  <a:pt x="3634860" y="754926"/>
                  <a:pt x="3555046" y="741530"/>
                  <a:pt x="3249725" y="740314"/>
                </a:cubicBezTo>
                <a:cubicBezTo>
                  <a:pt x="2944404" y="739098"/>
                  <a:pt x="2765605" y="727327"/>
                  <a:pt x="2632009" y="740314"/>
                </a:cubicBezTo>
                <a:cubicBezTo>
                  <a:pt x="2498413" y="753301"/>
                  <a:pt x="2230079" y="762738"/>
                  <a:pt x="2068007" y="740314"/>
                </a:cubicBezTo>
                <a:cubicBezTo>
                  <a:pt x="1905935" y="717890"/>
                  <a:pt x="1781739" y="718896"/>
                  <a:pt x="1557720" y="740314"/>
                </a:cubicBezTo>
                <a:cubicBezTo>
                  <a:pt x="1333701" y="761732"/>
                  <a:pt x="1265547" y="759668"/>
                  <a:pt x="1047432" y="740314"/>
                </a:cubicBezTo>
                <a:cubicBezTo>
                  <a:pt x="829317" y="720960"/>
                  <a:pt x="266857" y="764823"/>
                  <a:pt x="0" y="740314"/>
                </a:cubicBezTo>
                <a:cubicBezTo>
                  <a:pt x="6179" y="575293"/>
                  <a:pt x="2759" y="502541"/>
                  <a:pt x="0" y="377560"/>
                </a:cubicBezTo>
                <a:cubicBezTo>
                  <a:pt x="-2759" y="252579"/>
                  <a:pt x="14913" y="105642"/>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Task 1.1 Working as a team</a:t>
            </a:r>
          </a:p>
        </p:txBody>
      </p:sp>
      <p:sp>
        <p:nvSpPr>
          <p:cNvPr id="8" name="Subtitle 2">
            <a:extLst>
              <a:ext uri="{FF2B5EF4-FFF2-40B4-BE49-F238E27FC236}">
                <a16:creationId xmlns:a16="http://schemas.microsoft.com/office/drawing/2014/main" id="{AD79B80A-F9CF-7845-AF75-E1767C5CE3D5}"/>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Tree>
    <p:extLst>
      <p:ext uri="{BB962C8B-B14F-4D97-AF65-F5344CB8AC3E}">
        <p14:creationId xmlns:p14="http://schemas.microsoft.com/office/powerpoint/2010/main" val="2765971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floor, indoor, wall&#10;&#10;Description generated with very high confidence">
            <a:extLst>
              <a:ext uri="{FF2B5EF4-FFF2-40B4-BE49-F238E27FC236}">
                <a16:creationId xmlns:a16="http://schemas.microsoft.com/office/drawing/2014/main" id="{8EE1EA2A-33D1-4731-A2DC-517058D83D3A}"/>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6" t="2469" r="76" b="19577"/>
          <a:stretch/>
        </p:blipFill>
        <p:spPr>
          <a:xfrm>
            <a:off x="-687" y="-1436"/>
            <a:ext cx="12361663" cy="6417660"/>
          </a:xfrm>
          <a:prstGeom prst="rect">
            <a:avLst/>
          </a:prstGeom>
        </p:spPr>
      </p:pic>
      <p:sp>
        <p:nvSpPr>
          <p:cNvPr id="4" name="Subtitle 2">
            <a:extLst>
              <a:ext uri="{FF2B5EF4-FFF2-40B4-BE49-F238E27FC236}">
                <a16:creationId xmlns:a16="http://schemas.microsoft.com/office/drawing/2014/main" id="{6DC4FC0F-CFFB-5D49-A54C-2D41C6AA67DE}"/>
              </a:ext>
            </a:extLst>
          </p:cNvPr>
          <p:cNvSpPr txBox="1">
            <a:spLocks/>
          </p:cNvSpPr>
          <p:nvPr/>
        </p:nvSpPr>
        <p:spPr>
          <a:xfrm>
            <a:off x="218198" y="5986868"/>
            <a:ext cx="11973802" cy="128016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dirty="0">
                <a:solidFill>
                  <a:schemeClr val="bg1"/>
                </a:solidFill>
                <a:latin typeface="Courier New" panose="02070309020205020404" pitchFamily="49" charset="0"/>
                <a:cs typeface="Courier New" panose="02070309020205020404" pitchFamily="49" charset="0"/>
              </a:rPr>
              <a:t>Kate Lindsay @KTDIGITAL</a:t>
            </a:r>
          </a:p>
        </p:txBody>
      </p:sp>
      <p:sp>
        <p:nvSpPr>
          <p:cNvPr id="5" name="Rectangle 4">
            <a:extLst>
              <a:ext uri="{FF2B5EF4-FFF2-40B4-BE49-F238E27FC236}">
                <a16:creationId xmlns:a16="http://schemas.microsoft.com/office/drawing/2014/main" id="{DD95CC2B-62E1-E444-ADFE-58C90FFEB62E}"/>
              </a:ext>
            </a:extLst>
          </p:cNvPr>
          <p:cNvSpPr/>
          <p:nvPr/>
        </p:nvSpPr>
        <p:spPr>
          <a:xfrm>
            <a:off x="218198" y="479515"/>
            <a:ext cx="5371447" cy="1979478"/>
          </a:xfrm>
          <a:custGeom>
            <a:avLst/>
            <a:gdLst>
              <a:gd name="connsiteX0" fmla="*/ 0 w 5371447"/>
              <a:gd name="connsiteY0" fmla="*/ 0 h 1979478"/>
              <a:gd name="connsiteX1" fmla="*/ 725145 w 5371447"/>
              <a:gd name="connsiteY1" fmla="*/ 0 h 1979478"/>
              <a:gd name="connsiteX2" fmla="*/ 1504005 w 5371447"/>
              <a:gd name="connsiteY2" fmla="*/ 0 h 1979478"/>
              <a:gd name="connsiteX3" fmla="*/ 2175436 w 5371447"/>
              <a:gd name="connsiteY3" fmla="*/ 0 h 1979478"/>
              <a:gd name="connsiteX4" fmla="*/ 2739438 w 5371447"/>
              <a:gd name="connsiteY4" fmla="*/ 0 h 1979478"/>
              <a:gd name="connsiteX5" fmla="*/ 3464583 w 5371447"/>
              <a:gd name="connsiteY5" fmla="*/ 0 h 1979478"/>
              <a:gd name="connsiteX6" fmla="*/ 4189729 w 5371447"/>
              <a:gd name="connsiteY6" fmla="*/ 0 h 1979478"/>
              <a:gd name="connsiteX7" fmla="*/ 5371447 w 5371447"/>
              <a:gd name="connsiteY7" fmla="*/ 0 h 1979478"/>
              <a:gd name="connsiteX8" fmla="*/ 5371447 w 5371447"/>
              <a:gd name="connsiteY8" fmla="*/ 679621 h 1979478"/>
              <a:gd name="connsiteX9" fmla="*/ 5371447 w 5371447"/>
              <a:gd name="connsiteY9" fmla="*/ 1379036 h 1979478"/>
              <a:gd name="connsiteX10" fmla="*/ 5371447 w 5371447"/>
              <a:gd name="connsiteY10" fmla="*/ 1979478 h 1979478"/>
              <a:gd name="connsiteX11" fmla="*/ 4861160 w 5371447"/>
              <a:gd name="connsiteY11" fmla="*/ 1979478 h 1979478"/>
              <a:gd name="connsiteX12" fmla="*/ 4350872 w 5371447"/>
              <a:gd name="connsiteY12" fmla="*/ 1979478 h 1979478"/>
              <a:gd name="connsiteX13" fmla="*/ 3786870 w 5371447"/>
              <a:gd name="connsiteY13" fmla="*/ 1979478 h 1979478"/>
              <a:gd name="connsiteX14" fmla="*/ 3276583 w 5371447"/>
              <a:gd name="connsiteY14" fmla="*/ 1979478 h 1979478"/>
              <a:gd name="connsiteX15" fmla="*/ 2497723 w 5371447"/>
              <a:gd name="connsiteY15" fmla="*/ 1979478 h 1979478"/>
              <a:gd name="connsiteX16" fmla="*/ 1718863 w 5371447"/>
              <a:gd name="connsiteY16" fmla="*/ 1979478 h 1979478"/>
              <a:gd name="connsiteX17" fmla="*/ 1208576 w 5371447"/>
              <a:gd name="connsiteY17" fmla="*/ 1979478 h 1979478"/>
              <a:gd name="connsiteX18" fmla="*/ 0 w 5371447"/>
              <a:gd name="connsiteY18" fmla="*/ 1979478 h 1979478"/>
              <a:gd name="connsiteX19" fmla="*/ 0 w 5371447"/>
              <a:gd name="connsiteY19" fmla="*/ 1299857 h 1979478"/>
              <a:gd name="connsiteX20" fmla="*/ 0 w 5371447"/>
              <a:gd name="connsiteY20" fmla="*/ 659826 h 1979478"/>
              <a:gd name="connsiteX21" fmla="*/ 0 w 5371447"/>
              <a:gd name="connsiteY21" fmla="*/ 0 h 197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71447" h="1979478" fill="none" extrusionOk="0">
                <a:moveTo>
                  <a:pt x="0" y="0"/>
                </a:moveTo>
                <a:cubicBezTo>
                  <a:pt x="145838" y="20260"/>
                  <a:pt x="373204" y="-28044"/>
                  <a:pt x="725145" y="0"/>
                </a:cubicBezTo>
                <a:cubicBezTo>
                  <a:pt x="1077086" y="28044"/>
                  <a:pt x="1205309" y="-18211"/>
                  <a:pt x="1504005" y="0"/>
                </a:cubicBezTo>
                <a:cubicBezTo>
                  <a:pt x="1802701" y="18211"/>
                  <a:pt x="1844480" y="-12212"/>
                  <a:pt x="2175436" y="0"/>
                </a:cubicBezTo>
                <a:cubicBezTo>
                  <a:pt x="2506392" y="12212"/>
                  <a:pt x="2591405" y="-24814"/>
                  <a:pt x="2739438" y="0"/>
                </a:cubicBezTo>
                <a:cubicBezTo>
                  <a:pt x="2887471" y="24814"/>
                  <a:pt x="3155980" y="-14528"/>
                  <a:pt x="3464583" y="0"/>
                </a:cubicBezTo>
                <a:cubicBezTo>
                  <a:pt x="3773186" y="14528"/>
                  <a:pt x="3837974" y="5303"/>
                  <a:pt x="4189729" y="0"/>
                </a:cubicBezTo>
                <a:cubicBezTo>
                  <a:pt x="4541484" y="-5303"/>
                  <a:pt x="4884820" y="31088"/>
                  <a:pt x="5371447" y="0"/>
                </a:cubicBezTo>
                <a:cubicBezTo>
                  <a:pt x="5348596" y="178890"/>
                  <a:pt x="5390483" y="543486"/>
                  <a:pt x="5371447" y="679621"/>
                </a:cubicBezTo>
                <a:cubicBezTo>
                  <a:pt x="5352411" y="815756"/>
                  <a:pt x="5364916" y="1098419"/>
                  <a:pt x="5371447" y="1379036"/>
                </a:cubicBezTo>
                <a:cubicBezTo>
                  <a:pt x="5377978" y="1659654"/>
                  <a:pt x="5342287" y="1806893"/>
                  <a:pt x="5371447" y="1979478"/>
                </a:cubicBezTo>
                <a:cubicBezTo>
                  <a:pt x="5266443" y="1954420"/>
                  <a:pt x="5036135" y="1994017"/>
                  <a:pt x="4861160" y="1979478"/>
                </a:cubicBezTo>
                <a:cubicBezTo>
                  <a:pt x="4686185" y="1964939"/>
                  <a:pt x="4495779" y="1967021"/>
                  <a:pt x="4350872" y="1979478"/>
                </a:cubicBezTo>
                <a:cubicBezTo>
                  <a:pt x="4205965" y="1991935"/>
                  <a:pt x="4061538" y="2002826"/>
                  <a:pt x="3786870" y="1979478"/>
                </a:cubicBezTo>
                <a:cubicBezTo>
                  <a:pt x="3512202" y="1956130"/>
                  <a:pt x="3390395" y="1999363"/>
                  <a:pt x="3276583" y="1979478"/>
                </a:cubicBezTo>
                <a:cubicBezTo>
                  <a:pt x="3162771" y="1959593"/>
                  <a:pt x="2757458" y="1942973"/>
                  <a:pt x="2497723" y="1979478"/>
                </a:cubicBezTo>
                <a:cubicBezTo>
                  <a:pt x="2237988" y="2015983"/>
                  <a:pt x="2104963" y="1960469"/>
                  <a:pt x="1718863" y="1979478"/>
                </a:cubicBezTo>
                <a:cubicBezTo>
                  <a:pt x="1332763" y="1998487"/>
                  <a:pt x="1374950" y="1956532"/>
                  <a:pt x="1208576" y="1979478"/>
                </a:cubicBezTo>
                <a:cubicBezTo>
                  <a:pt x="1042202" y="2002424"/>
                  <a:pt x="264371" y="2014328"/>
                  <a:pt x="0" y="1979478"/>
                </a:cubicBezTo>
                <a:cubicBezTo>
                  <a:pt x="14993" y="1780996"/>
                  <a:pt x="26611" y="1565337"/>
                  <a:pt x="0" y="1299857"/>
                </a:cubicBezTo>
                <a:cubicBezTo>
                  <a:pt x="-26611" y="1034377"/>
                  <a:pt x="20159" y="910465"/>
                  <a:pt x="0" y="659826"/>
                </a:cubicBezTo>
                <a:cubicBezTo>
                  <a:pt x="-20159" y="409187"/>
                  <a:pt x="-12499" y="323343"/>
                  <a:pt x="0" y="0"/>
                </a:cubicBezTo>
                <a:close/>
              </a:path>
              <a:path w="5371447" h="1979478" stroke="0" extrusionOk="0">
                <a:moveTo>
                  <a:pt x="0" y="0"/>
                </a:moveTo>
                <a:cubicBezTo>
                  <a:pt x="128944" y="-19246"/>
                  <a:pt x="341877" y="-12014"/>
                  <a:pt x="617716" y="0"/>
                </a:cubicBezTo>
                <a:cubicBezTo>
                  <a:pt x="893555" y="12014"/>
                  <a:pt x="977532" y="6193"/>
                  <a:pt x="1181718" y="0"/>
                </a:cubicBezTo>
                <a:cubicBezTo>
                  <a:pt x="1385904" y="-6193"/>
                  <a:pt x="1627031" y="11960"/>
                  <a:pt x="1799435" y="0"/>
                </a:cubicBezTo>
                <a:cubicBezTo>
                  <a:pt x="1971839" y="-11960"/>
                  <a:pt x="2232606" y="-26060"/>
                  <a:pt x="2363437" y="0"/>
                </a:cubicBezTo>
                <a:cubicBezTo>
                  <a:pt x="2494268" y="26060"/>
                  <a:pt x="2964170" y="-19"/>
                  <a:pt x="3142296" y="0"/>
                </a:cubicBezTo>
                <a:cubicBezTo>
                  <a:pt x="3320422" y="19"/>
                  <a:pt x="3579217" y="-13397"/>
                  <a:pt x="3921156" y="0"/>
                </a:cubicBezTo>
                <a:cubicBezTo>
                  <a:pt x="4263095" y="13397"/>
                  <a:pt x="4340304" y="7285"/>
                  <a:pt x="4646302" y="0"/>
                </a:cubicBezTo>
                <a:cubicBezTo>
                  <a:pt x="4952300" y="-7285"/>
                  <a:pt x="5058355" y="7434"/>
                  <a:pt x="5371447" y="0"/>
                </a:cubicBezTo>
                <a:cubicBezTo>
                  <a:pt x="5353055" y="246373"/>
                  <a:pt x="5391417" y="508089"/>
                  <a:pt x="5371447" y="699416"/>
                </a:cubicBezTo>
                <a:cubicBezTo>
                  <a:pt x="5351477" y="890743"/>
                  <a:pt x="5365880" y="1223204"/>
                  <a:pt x="5371447" y="1359242"/>
                </a:cubicBezTo>
                <a:cubicBezTo>
                  <a:pt x="5377014" y="1495280"/>
                  <a:pt x="5381767" y="1695858"/>
                  <a:pt x="5371447" y="1979478"/>
                </a:cubicBezTo>
                <a:cubicBezTo>
                  <a:pt x="5141625" y="1986306"/>
                  <a:pt x="4865772" y="1968794"/>
                  <a:pt x="4700016" y="1979478"/>
                </a:cubicBezTo>
                <a:cubicBezTo>
                  <a:pt x="4534260" y="1990162"/>
                  <a:pt x="4381202" y="1975994"/>
                  <a:pt x="4082300" y="1979478"/>
                </a:cubicBezTo>
                <a:cubicBezTo>
                  <a:pt x="3783398" y="1982962"/>
                  <a:pt x="3601997" y="1973178"/>
                  <a:pt x="3464583" y="1979478"/>
                </a:cubicBezTo>
                <a:cubicBezTo>
                  <a:pt x="3327169" y="1985778"/>
                  <a:pt x="3062653" y="2001902"/>
                  <a:pt x="2900581" y="1979478"/>
                </a:cubicBezTo>
                <a:cubicBezTo>
                  <a:pt x="2738509" y="1957054"/>
                  <a:pt x="2614313" y="1958060"/>
                  <a:pt x="2390294" y="1979478"/>
                </a:cubicBezTo>
                <a:cubicBezTo>
                  <a:pt x="2166275" y="2000896"/>
                  <a:pt x="2098121" y="1998832"/>
                  <a:pt x="1880006" y="1979478"/>
                </a:cubicBezTo>
                <a:cubicBezTo>
                  <a:pt x="1661891" y="1960124"/>
                  <a:pt x="1608505" y="1968924"/>
                  <a:pt x="1369719" y="1979478"/>
                </a:cubicBezTo>
                <a:cubicBezTo>
                  <a:pt x="1130933" y="1990032"/>
                  <a:pt x="993117" y="1977264"/>
                  <a:pt x="752003" y="1979478"/>
                </a:cubicBezTo>
                <a:cubicBezTo>
                  <a:pt x="510889" y="1981692"/>
                  <a:pt x="375524" y="1947798"/>
                  <a:pt x="0" y="1979478"/>
                </a:cubicBezTo>
                <a:cubicBezTo>
                  <a:pt x="16379" y="1736545"/>
                  <a:pt x="26924" y="1617623"/>
                  <a:pt x="0" y="1359242"/>
                </a:cubicBezTo>
                <a:cubicBezTo>
                  <a:pt x="-26924" y="1100861"/>
                  <a:pt x="17512" y="1004167"/>
                  <a:pt x="0" y="679621"/>
                </a:cubicBezTo>
                <a:cubicBezTo>
                  <a:pt x="-17512" y="355075"/>
                  <a:pt x="-8487" y="202099"/>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Scaffolding is a temporary structure, but it needs to remain in place until our work is done.</a:t>
            </a:r>
          </a:p>
        </p:txBody>
      </p:sp>
      <p:sp>
        <p:nvSpPr>
          <p:cNvPr id="6" name="Rectangle 5">
            <a:extLst>
              <a:ext uri="{FF2B5EF4-FFF2-40B4-BE49-F238E27FC236}">
                <a16:creationId xmlns:a16="http://schemas.microsoft.com/office/drawing/2014/main" id="{8721E998-84CD-DC43-ADC4-A1016C1A2D99}"/>
              </a:ext>
            </a:extLst>
          </p:cNvPr>
          <p:cNvSpPr/>
          <p:nvPr/>
        </p:nvSpPr>
        <p:spPr>
          <a:xfrm>
            <a:off x="218198" y="3429000"/>
            <a:ext cx="5371447" cy="691838"/>
          </a:xfrm>
          <a:custGeom>
            <a:avLst/>
            <a:gdLst>
              <a:gd name="connsiteX0" fmla="*/ 0 w 5371447"/>
              <a:gd name="connsiteY0" fmla="*/ 0 h 691838"/>
              <a:gd name="connsiteX1" fmla="*/ 510287 w 5371447"/>
              <a:gd name="connsiteY1" fmla="*/ 0 h 691838"/>
              <a:gd name="connsiteX2" fmla="*/ 1181718 w 5371447"/>
              <a:gd name="connsiteY2" fmla="*/ 0 h 691838"/>
              <a:gd name="connsiteX3" fmla="*/ 1853149 w 5371447"/>
              <a:gd name="connsiteY3" fmla="*/ 0 h 691838"/>
              <a:gd name="connsiteX4" fmla="*/ 2632009 w 5371447"/>
              <a:gd name="connsiteY4" fmla="*/ 0 h 691838"/>
              <a:gd name="connsiteX5" fmla="*/ 3142296 w 5371447"/>
              <a:gd name="connsiteY5" fmla="*/ 0 h 691838"/>
              <a:gd name="connsiteX6" fmla="*/ 3652584 w 5371447"/>
              <a:gd name="connsiteY6" fmla="*/ 0 h 691838"/>
              <a:gd name="connsiteX7" fmla="*/ 4431444 w 5371447"/>
              <a:gd name="connsiteY7" fmla="*/ 0 h 691838"/>
              <a:gd name="connsiteX8" fmla="*/ 5371447 w 5371447"/>
              <a:gd name="connsiteY8" fmla="*/ 0 h 691838"/>
              <a:gd name="connsiteX9" fmla="*/ 5371447 w 5371447"/>
              <a:gd name="connsiteY9" fmla="*/ 691838 h 691838"/>
              <a:gd name="connsiteX10" fmla="*/ 4700016 w 5371447"/>
              <a:gd name="connsiteY10" fmla="*/ 691838 h 691838"/>
              <a:gd name="connsiteX11" fmla="*/ 4028585 w 5371447"/>
              <a:gd name="connsiteY11" fmla="*/ 691838 h 691838"/>
              <a:gd name="connsiteX12" fmla="*/ 3518298 w 5371447"/>
              <a:gd name="connsiteY12" fmla="*/ 691838 h 691838"/>
              <a:gd name="connsiteX13" fmla="*/ 3008010 w 5371447"/>
              <a:gd name="connsiteY13" fmla="*/ 691838 h 691838"/>
              <a:gd name="connsiteX14" fmla="*/ 2336579 w 5371447"/>
              <a:gd name="connsiteY14" fmla="*/ 691838 h 691838"/>
              <a:gd name="connsiteX15" fmla="*/ 1826292 w 5371447"/>
              <a:gd name="connsiteY15" fmla="*/ 691838 h 691838"/>
              <a:gd name="connsiteX16" fmla="*/ 1208576 w 5371447"/>
              <a:gd name="connsiteY16" fmla="*/ 691838 h 691838"/>
              <a:gd name="connsiteX17" fmla="*/ 698288 w 5371447"/>
              <a:gd name="connsiteY17" fmla="*/ 691838 h 691838"/>
              <a:gd name="connsiteX18" fmla="*/ 0 w 5371447"/>
              <a:gd name="connsiteY18" fmla="*/ 691838 h 691838"/>
              <a:gd name="connsiteX19" fmla="*/ 0 w 5371447"/>
              <a:gd name="connsiteY19" fmla="*/ 0 h 69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71447" h="691838" fill="none" extrusionOk="0">
                <a:moveTo>
                  <a:pt x="0" y="0"/>
                </a:moveTo>
                <a:cubicBezTo>
                  <a:pt x="231299" y="-3165"/>
                  <a:pt x="401911" y="-2597"/>
                  <a:pt x="510287" y="0"/>
                </a:cubicBezTo>
                <a:cubicBezTo>
                  <a:pt x="618663" y="2597"/>
                  <a:pt x="903774" y="3529"/>
                  <a:pt x="1181718" y="0"/>
                </a:cubicBezTo>
                <a:cubicBezTo>
                  <a:pt x="1459662" y="-3529"/>
                  <a:pt x="1536294" y="1019"/>
                  <a:pt x="1853149" y="0"/>
                </a:cubicBezTo>
                <a:cubicBezTo>
                  <a:pt x="2170004" y="-1019"/>
                  <a:pt x="2349104" y="-6085"/>
                  <a:pt x="2632009" y="0"/>
                </a:cubicBezTo>
                <a:cubicBezTo>
                  <a:pt x="2914914" y="6085"/>
                  <a:pt x="2914338" y="2826"/>
                  <a:pt x="3142296" y="0"/>
                </a:cubicBezTo>
                <a:cubicBezTo>
                  <a:pt x="3370254" y="-2826"/>
                  <a:pt x="3422009" y="20970"/>
                  <a:pt x="3652584" y="0"/>
                </a:cubicBezTo>
                <a:cubicBezTo>
                  <a:pt x="3883159" y="-20970"/>
                  <a:pt x="4132748" y="-18211"/>
                  <a:pt x="4431444" y="0"/>
                </a:cubicBezTo>
                <a:cubicBezTo>
                  <a:pt x="4730140" y="18211"/>
                  <a:pt x="4991321" y="-37885"/>
                  <a:pt x="5371447" y="0"/>
                </a:cubicBezTo>
                <a:cubicBezTo>
                  <a:pt x="5384975" y="331792"/>
                  <a:pt x="5357344" y="408243"/>
                  <a:pt x="5371447" y="691838"/>
                </a:cubicBezTo>
                <a:cubicBezTo>
                  <a:pt x="5186142" y="687359"/>
                  <a:pt x="4983332" y="704796"/>
                  <a:pt x="4700016" y="691838"/>
                </a:cubicBezTo>
                <a:cubicBezTo>
                  <a:pt x="4416700" y="678880"/>
                  <a:pt x="4221282" y="681262"/>
                  <a:pt x="4028585" y="691838"/>
                </a:cubicBezTo>
                <a:cubicBezTo>
                  <a:pt x="3835888" y="702414"/>
                  <a:pt x="3730898" y="697969"/>
                  <a:pt x="3518298" y="691838"/>
                </a:cubicBezTo>
                <a:cubicBezTo>
                  <a:pt x="3305698" y="685707"/>
                  <a:pt x="3149530" y="667506"/>
                  <a:pt x="3008010" y="691838"/>
                </a:cubicBezTo>
                <a:cubicBezTo>
                  <a:pt x="2866490" y="716170"/>
                  <a:pt x="2525153" y="703038"/>
                  <a:pt x="2336579" y="691838"/>
                </a:cubicBezTo>
                <a:cubicBezTo>
                  <a:pt x="2148005" y="680638"/>
                  <a:pt x="1966054" y="705395"/>
                  <a:pt x="1826292" y="691838"/>
                </a:cubicBezTo>
                <a:cubicBezTo>
                  <a:pt x="1686530" y="678281"/>
                  <a:pt x="1498016" y="706687"/>
                  <a:pt x="1208576" y="691838"/>
                </a:cubicBezTo>
                <a:cubicBezTo>
                  <a:pt x="919136" y="676989"/>
                  <a:pt x="843195" y="679381"/>
                  <a:pt x="698288" y="691838"/>
                </a:cubicBezTo>
                <a:cubicBezTo>
                  <a:pt x="553381" y="704295"/>
                  <a:pt x="208983" y="716259"/>
                  <a:pt x="0" y="691838"/>
                </a:cubicBezTo>
                <a:cubicBezTo>
                  <a:pt x="2883" y="510306"/>
                  <a:pt x="26386" y="302569"/>
                  <a:pt x="0" y="0"/>
                </a:cubicBezTo>
                <a:close/>
              </a:path>
              <a:path w="5371447" h="691838" stroke="0" extrusionOk="0">
                <a:moveTo>
                  <a:pt x="0" y="0"/>
                </a:moveTo>
                <a:cubicBezTo>
                  <a:pt x="128944" y="-19246"/>
                  <a:pt x="341877" y="-12014"/>
                  <a:pt x="617716" y="0"/>
                </a:cubicBezTo>
                <a:cubicBezTo>
                  <a:pt x="893555" y="12014"/>
                  <a:pt x="977532" y="6193"/>
                  <a:pt x="1181718" y="0"/>
                </a:cubicBezTo>
                <a:cubicBezTo>
                  <a:pt x="1385904" y="-6193"/>
                  <a:pt x="1627031" y="11960"/>
                  <a:pt x="1799435" y="0"/>
                </a:cubicBezTo>
                <a:cubicBezTo>
                  <a:pt x="1971839" y="-11960"/>
                  <a:pt x="2232606" y="-26060"/>
                  <a:pt x="2363437" y="0"/>
                </a:cubicBezTo>
                <a:cubicBezTo>
                  <a:pt x="2494268" y="26060"/>
                  <a:pt x="2964170" y="-19"/>
                  <a:pt x="3142296" y="0"/>
                </a:cubicBezTo>
                <a:cubicBezTo>
                  <a:pt x="3320422" y="19"/>
                  <a:pt x="3579217" y="-13397"/>
                  <a:pt x="3921156" y="0"/>
                </a:cubicBezTo>
                <a:cubicBezTo>
                  <a:pt x="4263095" y="13397"/>
                  <a:pt x="4340304" y="7285"/>
                  <a:pt x="4646302" y="0"/>
                </a:cubicBezTo>
                <a:cubicBezTo>
                  <a:pt x="4952300" y="-7285"/>
                  <a:pt x="5058355" y="7434"/>
                  <a:pt x="5371447" y="0"/>
                </a:cubicBezTo>
                <a:cubicBezTo>
                  <a:pt x="5384232" y="256379"/>
                  <a:pt x="5374222" y="527656"/>
                  <a:pt x="5371447" y="691838"/>
                </a:cubicBezTo>
                <a:cubicBezTo>
                  <a:pt x="5095453" y="679401"/>
                  <a:pt x="4919067" y="670327"/>
                  <a:pt x="4700016" y="691838"/>
                </a:cubicBezTo>
                <a:cubicBezTo>
                  <a:pt x="4480965" y="713349"/>
                  <a:pt x="4194597" y="668349"/>
                  <a:pt x="3974871" y="691838"/>
                </a:cubicBezTo>
                <a:cubicBezTo>
                  <a:pt x="3755146" y="715327"/>
                  <a:pt x="3482732" y="679814"/>
                  <a:pt x="3249725" y="691838"/>
                </a:cubicBezTo>
                <a:cubicBezTo>
                  <a:pt x="3016718" y="703862"/>
                  <a:pt x="2930911" y="688354"/>
                  <a:pt x="2632009" y="691838"/>
                </a:cubicBezTo>
                <a:cubicBezTo>
                  <a:pt x="2333107" y="695322"/>
                  <a:pt x="2147889" y="678851"/>
                  <a:pt x="2014293" y="691838"/>
                </a:cubicBezTo>
                <a:cubicBezTo>
                  <a:pt x="1880697" y="704825"/>
                  <a:pt x="1612363" y="714262"/>
                  <a:pt x="1450291" y="691838"/>
                </a:cubicBezTo>
                <a:cubicBezTo>
                  <a:pt x="1288219" y="669414"/>
                  <a:pt x="1165496" y="671761"/>
                  <a:pt x="940003" y="691838"/>
                </a:cubicBezTo>
                <a:cubicBezTo>
                  <a:pt x="714510" y="711915"/>
                  <a:pt x="190684" y="713229"/>
                  <a:pt x="0" y="691838"/>
                </a:cubicBezTo>
                <a:cubicBezTo>
                  <a:pt x="17261" y="445818"/>
                  <a:pt x="-13866" y="209129"/>
                  <a:pt x="0" y="0"/>
                </a:cubicBezTo>
                <a:close/>
              </a:path>
            </a:pathLst>
          </a:custGeom>
          <a:ln>
            <a:solidFill>
              <a:schemeClr val="tx1"/>
            </a:solidFill>
            <a:extLst>
              <a:ext uri="{C807C97D-BFC1-408E-A445-0C87EB9F89A2}">
                <ask:lineSketchStyleProps xmlns:ask="http://schemas.microsoft.com/office/drawing/2018/sketchyshapes" sd="2170261369">
                  <a:prstGeom prst="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Courier New" panose="02070309020205020404" pitchFamily="49" charset="0"/>
                <a:cs typeface="Courier New" panose="02070309020205020404" pitchFamily="49" charset="0"/>
              </a:rPr>
              <a:t>Thankyou</a:t>
            </a:r>
          </a:p>
        </p:txBody>
      </p:sp>
    </p:spTree>
    <p:extLst>
      <p:ext uri="{BB962C8B-B14F-4D97-AF65-F5344CB8AC3E}">
        <p14:creationId xmlns:p14="http://schemas.microsoft.com/office/powerpoint/2010/main" val="926685694"/>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412434"/>
      </a:dk2>
      <a:lt2>
        <a:srgbClr val="E2E8E6"/>
      </a:lt2>
      <a:accent1>
        <a:srgbClr val="D23E73"/>
      </a:accent1>
      <a:accent2>
        <a:srgbClr val="C02C9F"/>
      </a:accent2>
      <a:accent3>
        <a:srgbClr val="B63ED2"/>
      </a:accent3>
      <a:accent4>
        <a:srgbClr val="7039C4"/>
      </a:accent4>
      <a:accent5>
        <a:srgbClr val="4448D4"/>
      </a:accent5>
      <a:accent6>
        <a:srgbClr val="2C6DC0"/>
      </a:accent6>
      <a:hlink>
        <a:srgbClr val="7668CC"/>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15101</TotalTime>
  <Words>951</Words>
  <Application>Microsoft Macintosh PowerPoint</Application>
  <PresentationFormat>Widescreen</PresentationFormat>
  <Paragraphs>159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Courier New</vt:lpstr>
      <vt:lpstr>RetrospectVTI</vt:lpstr>
      <vt:lpstr>Reaching through the screen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Kate Lindsay</cp:lastModifiedBy>
  <cp:revision>103</cp:revision>
  <dcterms:created xsi:type="dcterms:W3CDTF">2013-07-15T20:26:40Z</dcterms:created>
  <dcterms:modified xsi:type="dcterms:W3CDTF">2019-09-04T07:33:46Z</dcterms:modified>
</cp:coreProperties>
</file>